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4" r:id="rId1"/>
  </p:sldMasterIdLst>
  <p:notesMasterIdLst>
    <p:notesMasterId r:id="rId36"/>
  </p:notesMasterIdLst>
  <p:handoutMasterIdLst>
    <p:handoutMasterId r:id="rId37"/>
  </p:handoutMasterIdLst>
  <p:sldIdLst>
    <p:sldId id="741" r:id="rId2"/>
    <p:sldId id="745" r:id="rId3"/>
    <p:sldId id="750" r:id="rId4"/>
    <p:sldId id="751" r:id="rId5"/>
    <p:sldId id="756" r:id="rId6"/>
    <p:sldId id="754" r:id="rId7"/>
    <p:sldId id="757" r:id="rId8"/>
    <p:sldId id="758" r:id="rId9"/>
    <p:sldId id="759" r:id="rId10"/>
    <p:sldId id="760" r:id="rId11"/>
    <p:sldId id="752" r:id="rId12"/>
    <p:sldId id="768" r:id="rId13"/>
    <p:sldId id="762" r:id="rId14"/>
    <p:sldId id="742" r:id="rId15"/>
    <p:sldId id="747" r:id="rId16"/>
    <p:sldId id="748" r:id="rId17"/>
    <p:sldId id="746" r:id="rId18"/>
    <p:sldId id="763" r:id="rId19"/>
    <p:sldId id="769" r:id="rId20"/>
    <p:sldId id="770" r:id="rId21"/>
    <p:sldId id="771" r:id="rId22"/>
    <p:sldId id="772" r:id="rId23"/>
    <p:sldId id="773" r:id="rId24"/>
    <p:sldId id="781" r:id="rId25"/>
    <p:sldId id="779" r:id="rId26"/>
    <p:sldId id="780" r:id="rId27"/>
    <p:sldId id="774" r:id="rId28"/>
    <p:sldId id="782" r:id="rId29"/>
    <p:sldId id="783" r:id="rId30"/>
    <p:sldId id="784" r:id="rId31"/>
    <p:sldId id="785" r:id="rId32"/>
    <p:sldId id="786" r:id="rId33"/>
    <p:sldId id="787" r:id="rId34"/>
    <p:sldId id="788" r:id="rId35"/>
  </p:sldIdLst>
  <p:sldSz cx="9906000" cy="6858000" type="A4"/>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IOf7asBU4dEJf9FWYHZzzQ==" hashData="YPXeTICev3++9A0YetJplEDAn/brXF2SajHaONgZERISHetkw3u5ow3FE/lRtM7PSL0rmLxvPtjnZP9d8XKDSQ=="/>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20040079" initials="2" lastIdx="1" clrIdx="0">
    <p:extLst>
      <p:ext uri="{19B8F6BF-5375-455C-9EA6-DF929625EA0E}">
        <p15:presenceInfo xmlns:p15="http://schemas.microsoft.com/office/powerpoint/2012/main" userId="S-1-5-21-12643600-2471352875-35214286-110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6600"/>
    <a:srgbClr val="51DF58"/>
    <a:srgbClr val="EB70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5" autoAdjust="0"/>
    <p:restoredTop sz="88527" autoAdjust="0"/>
  </p:normalViewPr>
  <p:slideViewPr>
    <p:cSldViewPr snapToGrid="0">
      <p:cViewPr varScale="1">
        <p:scale>
          <a:sx n="73" d="100"/>
          <a:sy n="73" d="100"/>
        </p:scale>
        <p:origin x="109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ＭＳ Ｐ明朝" panose="02020600040205080304" pitchFamily="18" charset="-128"/>
                <a:ea typeface="+mn-ea"/>
                <a:cs typeface="+mn-cs"/>
              </a:defRPr>
            </a:pPr>
            <a:r>
              <a:rPr lang="ja-JP" dirty="0">
                <a:latin typeface="ＭＳ Ｐ明朝" panose="02020600040205080304" pitchFamily="18" charset="-128"/>
                <a:ea typeface="ＭＳ Ｐ明朝" panose="02020600040205080304" pitchFamily="18" charset="-128"/>
              </a:rPr>
              <a:t>地域別出件数</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ＭＳ Ｐ明朝" panose="02020600040205080304" pitchFamily="18" charset="-128"/>
              <a:ea typeface="+mn-ea"/>
              <a:cs typeface="+mn-cs"/>
            </a:defRPr>
          </a:pPr>
          <a:endParaRPr lang="ja-JP"/>
        </a:p>
      </c:txPr>
    </c:title>
    <c:autoTitleDeleted val="0"/>
    <c:plotArea>
      <c:layout>
        <c:manualLayout>
          <c:layoutTarget val="inner"/>
          <c:xMode val="edge"/>
          <c:yMode val="edge"/>
          <c:x val="9.1609122517404537E-2"/>
          <c:y val="0.16603674540682414"/>
          <c:w val="0.89122684498912841"/>
          <c:h val="0.53136162857691571"/>
        </c:manualLayout>
      </c:layout>
      <c:barChart>
        <c:barDir val="col"/>
        <c:grouping val="clustered"/>
        <c:varyColors val="0"/>
        <c:ser>
          <c:idx val="0"/>
          <c:order val="0"/>
          <c:tx>
            <c:strRef>
              <c:f>'2021NATM'!$D$3</c:f>
              <c:strCache>
                <c:ptCount val="1"/>
                <c:pt idx="0">
                  <c:v>西日本</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ＭＳ Ｐ明朝" panose="02020600040205080304" pitchFamily="18" charset="-128"/>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'2021NATM'!$C$4:$C$7</c:f>
              <c:strCache>
                <c:ptCount val="4"/>
                <c:pt idx="1">
                  <c:v>2021年</c:v>
                </c:pt>
                <c:pt idx="2">
                  <c:v>2022年</c:v>
                </c:pt>
                <c:pt idx="3">
                  <c:v>2023年</c:v>
                </c:pt>
              </c:strCache>
            </c:strRef>
          </c:cat>
          <c:val>
            <c:numRef>
              <c:f>'2021NATM'!$D$4:$D$7</c:f>
              <c:numCache>
                <c:formatCode>General</c:formatCode>
                <c:ptCount val="4"/>
                <c:pt idx="1">
                  <c:v>17</c:v>
                </c:pt>
                <c:pt idx="2">
                  <c:v>20</c:v>
                </c:pt>
                <c:pt idx="3">
                  <c:v>21</c:v>
                </c:pt>
              </c:numCache>
            </c:numRef>
          </c:val>
          <c:extLst>
            <c:ext xmlns:c16="http://schemas.microsoft.com/office/drawing/2014/chart" uri="{C3380CC4-5D6E-409C-BE32-E72D297353CC}">
              <c16:uniqueId val="{00000000-7E73-40C9-9AEE-47E247E6FB4F}"/>
            </c:ext>
          </c:extLst>
        </c:ser>
        <c:ser>
          <c:idx val="1"/>
          <c:order val="1"/>
          <c:tx>
            <c:strRef>
              <c:f>'2021NATM'!$E$3</c:f>
              <c:strCache>
                <c:ptCount val="1"/>
                <c:pt idx="0">
                  <c:v>東日本
(中部含）</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ＭＳ Ｐ明朝" panose="02020600040205080304" pitchFamily="18" charset="-128"/>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'2021NATM'!$C$4:$C$7</c:f>
              <c:strCache>
                <c:ptCount val="4"/>
                <c:pt idx="1">
                  <c:v>2021年</c:v>
                </c:pt>
                <c:pt idx="2">
                  <c:v>2022年</c:v>
                </c:pt>
                <c:pt idx="3">
                  <c:v>2023年</c:v>
                </c:pt>
              </c:strCache>
            </c:strRef>
          </c:cat>
          <c:val>
            <c:numRef>
              <c:f>'2021NATM'!$E$4:$E$7</c:f>
              <c:numCache>
                <c:formatCode>General</c:formatCode>
                <c:ptCount val="4"/>
                <c:pt idx="1">
                  <c:v>7</c:v>
                </c:pt>
                <c:pt idx="2">
                  <c:v>8</c:v>
                </c:pt>
                <c:pt idx="3">
                  <c:v>20</c:v>
                </c:pt>
              </c:numCache>
            </c:numRef>
          </c:val>
          <c:extLst>
            <c:ext xmlns:c16="http://schemas.microsoft.com/office/drawing/2014/chart" uri="{C3380CC4-5D6E-409C-BE32-E72D297353CC}">
              <c16:uniqueId val="{00000001-7E73-40C9-9AEE-47E247E6FB4F}"/>
            </c:ext>
          </c:extLst>
        </c:ser>
        <c:ser>
          <c:idx val="2"/>
          <c:order val="2"/>
          <c:tx>
            <c:strRef>
              <c:f>'2021NATM'!$F$3</c:f>
              <c:strCache>
                <c:ptCount val="1"/>
                <c:pt idx="0">
                  <c:v>全国</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ＭＳ Ｐ明朝" panose="02020600040205080304" pitchFamily="18" charset="-128"/>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'2021NATM'!$C$4:$C$7</c:f>
              <c:strCache>
                <c:ptCount val="4"/>
                <c:pt idx="1">
                  <c:v>2021年</c:v>
                </c:pt>
                <c:pt idx="2">
                  <c:v>2022年</c:v>
                </c:pt>
                <c:pt idx="3">
                  <c:v>2023年</c:v>
                </c:pt>
              </c:strCache>
            </c:strRef>
          </c:cat>
          <c:val>
            <c:numRef>
              <c:f>'2021NATM'!$F$4:$F$7</c:f>
              <c:numCache>
                <c:formatCode>General</c:formatCode>
                <c:ptCount val="4"/>
                <c:pt idx="1">
                  <c:v>24</c:v>
                </c:pt>
                <c:pt idx="2">
                  <c:v>28</c:v>
                </c:pt>
                <c:pt idx="3">
                  <c:v>41</c:v>
                </c:pt>
              </c:numCache>
            </c:numRef>
          </c:val>
          <c:extLst>
            <c:ext xmlns:c16="http://schemas.microsoft.com/office/drawing/2014/chart" uri="{C3380CC4-5D6E-409C-BE32-E72D297353CC}">
              <c16:uniqueId val="{00000002-7E73-40C9-9AEE-47E247E6FB4F}"/>
            </c:ext>
          </c:extLst>
        </c:ser>
        <c:dLbls>
          <c:dLblPos val="outEnd"/>
          <c:showLegendKey val="0"/>
          <c:showVal val="1"/>
          <c:showCatName val="0"/>
          <c:showSerName val="0"/>
          <c:showPercent val="0"/>
          <c:showBubbleSize val="0"/>
        </c:dLbls>
        <c:gapWidth val="219"/>
        <c:overlap val="-27"/>
        <c:axId val="338985280"/>
        <c:axId val="338989200"/>
      </c:barChart>
      <c:catAx>
        <c:axId val="338985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ＭＳ Ｐ明朝" panose="02020600040205080304" pitchFamily="18" charset="-128"/>
                <a:ea typeface="+mn-ea"/>
                <a:cs typeface="+mn-cs"/>
              </a:defRPr>
            </a:pPr>
            <a:endParaRPr lang="ja-JP"/>
          </a:p>
        </c:txPr>
        <c:crossAx val="338989200"/>
        <c:crosses val="autoZero"/>
        <c:auto val="1"/>
        <c:lblAlgn val="ctr"/>
        <c:lblOffset val="100"/>
        <c:noMultiLvlLbl val="0"/>
      </c:catAx>
      <c:valAx>
        <c:axId val="338989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ＭＳ Ｐ明朝" panose="02020600040205080304" pitchFamily="18" charset="-128"/>
                    <a:ea typeface="ＭＳ Ｐ明朝" panose="02020600040205080304" pitchFamily="18" charset="-128"/>
                    <a:cs typeface="+mn-cs"/>
                  </a:defRPr>
                </a:pPr>
                <a:r>
                  <a:rPr lang="ja-JP">
                    <a:latin typeface="ＭＳ Ｐ明朝" panose="02020600040205080304" pitchFamily="18" charset="-128"/>
                    <a:ea typeface="ＭＳ Ｐ明朝" panose="02020600040205080304" pitchFamily="18" charset="-128"/>
                  </a:rPr>
                  <a:t>トンネル出件数（件）</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ＭＳ Ｐ明朝" panose="02020600040205080304" pitchFamily="18" charset="-128"/>
                  <a:ea typeface="ＭＳ Ｐ明朝" panose="02020600040205080304" pitchFamily="18" charset="-128"/>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ＭＳ Ｐ明朝" panose="02020600040205080304" pitchFamily="18" charset="-128"/>
                <a:ea typeface="ＭＳ Ｐ明朝" panose="02020600040205080304" pitchFamily="18" charset="-128"/>
                <a:cs typeface="+mn-cs"/>
              </a:defRPr>
            </a:pPr>
            <a:endParaRPr lang="ja-JP"/>
          </a:p>
        </c:txPr>
        <c:crossAx val="338985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ＭＳ Ｐ明朝" panose="02020600040205080304" pitchFamily="18" charset="-128"/>
              <a:ea typeface="+mn-ea"/>
              <a:cs typeface="+mn-cs"/>
            </a:defRPr>
          </a:pPr>
          <a:endParaRPr lang="ja-JP"/>
        </a:p>
      </c:txPr>
    </c:legend>
    <c:plotVisOnly val="1"/>
    <c:dispBlanksAs val="gap"/>
    <c:showDLblsOverMax val="0"/>
  </c:chart>
  <c:spPr>
    <a:noFill/>
    <a:ln>
      <a:noFill/>
    </a:ln>
    <a:effectLst/>
  </c:spPr>
  <c:txPr>
    <a:bodyPr/>
    <a:lstStyle/>
    <a:p>
      <a:pPr>
        <a:defRPr sz="1400" baseline="0">
          <a:latin typeface="ＭＳ Ｐ明朝" panose="02020600040205080304" pitchFamily="18"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ＭＳ Ｐ明朝" panose="02020600040205080304" pitchFamily="18" charset="-128"/>
                <a:ea typeface="+mn-ea"/>
                <a:cs typeface="+mn-cs"/>
              </a:defRPr>
            </a:pPr>
            <a:r>
              <a:rPr lang="ja-JP" dirty="0">
                <a:latin typeface="ＭＳ Ｐ明朝" panose="02020600040205080304" pitchFamily="18" charset="-128"/>
                <a:ea typeface="ＭＳ Ｐ明朝" panose="02020600040205080304" pitchFamily="18" charset="-128"/>
              </a:rPr>
              <a:t>延長別出件数</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ＭＳ Ｐ明朝" panose="02020600040205080304" pitchFamily="18" charset="-128"/>
              <a:ea typeface="+mn-ea"/>
              <a:cs typeface="+mn-cs"/>
            </a:defRPr>
          </a:pPr>
          <a:endParaRPr lang="ja-JP"/>
        </a:p>
      </c:txPr>
    </c:title>
    <c:autoTitleDeleted val="0"/>
    <c:plotArea>
      <c:layout/>
      <c:barChart>
        <c:barDir val="col"/>
        <c:grouping val="clustered"/>
        <c:varyColors val="0"/>
        <c:ser>
          <c:idx val="0"/>
          <c:order val="0"/>
          <c:tx>
            <c:strRef>
              <c:f>'2021NATM'!$H$3</c:f>
              <c:strCache>
                <c:ptCount val="1"/>
                <c:pt idx="0">
                  <c:v>1000ｍ未満</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ＭＳ Ｐ明朝" panose="02020600040205080304" pitchFamily="18" charset="-128"/>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'2021NATM'!$G$4:$G$7</c:f>
              <c:strCache>
                <c:ptCount val="4"/>
                <c:pt idx="1">
                  <c:v>2021年</c:v>
                </c:pt>
                <c:pt idx="2">
                  <c:v>2022年</c:v>
                </c:pt>
                <c:pt idx="3">
                  <c:v>2023年</c:v>
                </c:pt>
              </c:strCache>
            </c:strRef>
          </c:cat>
          <c:val>
            <c:numRef>
              <c:f>'2021NATM'!$H$4:$H$7</c:f>
              <c:numCache>
                <c:formatCode>General</c:formatCode>
                <c:ptCount val="4"/>
                <c:pt idx="1">
                  <c:v>0</c:v>
                </c:pt>
                <c:pt idx="2">
                  <c:v>10</c:v>
                </c:pt>
                <c:pt idx="3">
                  <c:v>13</c:v>
                </c:pt>
              </c:numCache>
            </c:numRef>
          </c:val>
          <c:extLst>
            <c:ext xmlns:c16="http://schemas.microsoft.com/office/drawing/2014/chart" uri="{C3380CC4-5D6E-409C-BE32-E72D297353CC}">
              <c16:uniqueId val="{00000000-5A5D-4419-8E75-C6E0230CEF0A}"/>
            </c:ext>
          </c:extLst>
        </c:ser>
        <c:ser>
          <c:idx val="1"/>
          <c:order val="1"/>
          <c:tx>
            <c:strRef>
              <c:f>'2021NATM'!$I$3</c:f>
              <c:strCache>
                <c:ptCount val="1"/>
                <c:pt idx="0">
                  <c:v>1000～1500ｍ未</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ＭＳ Ｐ明朝" panose="02020600040205080304" pitchFamily="18" charset="-128"/>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'2021NATM'!$G$4:$G$7</c:f>
              <c:strCache>
                <c:ptCount val="4"/>
                <c:pt idx="1">
                  <c:v>2021年</c:v>
                </c:pt>
                <c:pt idx="2">
                  <c:v>2022年</c:v>
                </c:pt>
                <c:pt idx="3">
                  <c:v>2023年</c:v>
                </c:pt>
              </c:strCache>
            </c:strRef>
          </c:cat>
          <c:val>
            <c:numRef>
              <c:f>'2021NATM'!$I$4:$I$7</c:f>
              <c:numCache>
                <c:formatCode>General</c:formatCode>
                <c:ptCount val="4"/>
                <c:pt idx="1">
                  <c:v>7</c:v>
                </c:pt>
                <c:pt idx="2">
                  <c:v>7</c:v>
                </c:pt>
                <c:pt idx="3">
                  <c:v>11</c:v>
                </c:pt>
              </c:numCache>
            </c:numRef>
          </c:val>
          <c:extLst>
            <c:ext xmlns:c16="http://schemas.microsoft.com/office/drawing/2014/chart" uri="{C3380CC4-5D6E-409C-BE32-E72D297353CC}">
              <c16:uniqueId val="{00000001-5A5D-4419-8E75-C6E0230CEF0A}"/>
            </c:ext>
          </c:extLst>
        </c:ser>
        <c:ser>
          <c:idx val="2"/>
          <c:order val="2"/>
          <c:tx>
            <c:strRef>
              <c:f>'2021NATM'!$J$3</c:f>
              <c:strCache>
                <c:ptCount val="1"/>
                <c:pt idx="0">
                  <c:v>1500ｍ以上</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ＭＳ Ｐ明朝" panose="02020600040205080304" pitchFamily="18" charset="-128"/>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'2021NATM'!$G$4:$G$7</c:f>
              <c:strCache>
                <c:ptCount val="4"/>
                <c:pt idx="1">
                  <c:v>2021年</c:v>
                </c:pt>
                <c:pt idx="2">
                  <c:v>2022年</c:v>
                </c:pt>
                <c:pt idx="3">
                  <c:v>2023年</c:v>
                </c:pt>
              </c:strCache>
            </c:strRef>
          </c:cat>
          <c:val>
            <c:numRef>
              <c:f>'2021NATM'!$J$4:$J$7</c:f>
              <c:numCache>
                <c:formatCode>General</c:formatCode>
                <c:ptCount val="4"/>
                <c:pt idx="1">
                  <c:v>17</c:v>
                </c:pt>
                <c:pt idx="2">
                  <c:v>11</c:v>
                </c:pt>
                <c:pt idx="3">
                  <c:v>17</c:v>
                </c:pt>
              </c:numCache>
            </c:numRef>
          </c:val>
          <c:extLst>
            <c:ext xmlns:c16="http://schemas.microsoft.com/office/drawing/2014/chart" uri="{C3380CC4-5D6E-409C-BE32-E72D297353CC}">
              <c16:uniqueId val="{00000002-5A5D-4419-8E75-C6E0230CEF0A}"/>
            </c:ext>
          </c:extLst>
        </c:ser>
        <c:dLbls>
          <c:dLblPos val="outEnd"/>
          <c:showLegendKey val="0"/>
          <c:showVal val="1"/>
          <c:showCatName val="0"/>
          <c:showSerName val="0"/>
          <c:showPercent val="0"/>
          <c:showBubbleSize val="0"/>
        </c:dLbls>
        <c:gapWidth val="219"/>
        <c:overlap val="-27"/>
        <c:axId val="338989592"/>
        <c:axId val="338988024"/>
      </c:barChart>
      <c:catAx>
        <c:axId val="338989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ＭＳ Ｐ明朝" panose="02020600040205080304" pitchFamily="18" charset="-128"/>
                <a:ea typeface="ＭＳ Ｐ明朝" panose="02020600040205080304" pitchFamily="18" charset="-128"/>
                <a:cs typeface="+mn-cs"/>
              </a:defRPr>
            </a:pPr>
            <a:endParaRPr lang="ja-JP"/>
          </a:p>
        </c:txPr>
        <c:crossAx val="338988024"/>
        <c:crosses val="autoZero"/>
        <c:auto val="1"/>
        <c:lblAlgn val="ctr"/>
        <c:lblOffset val="100"/>
        <c:noMultiLvlLbl val="0"/>
      </c:catAx>
      <c:valAx>
        <c:axId val="338988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ＭＳ Ｐ明朝" panose="02020600040205080304" pitchFamily="18" charset="-128"/>
                    <a:ea typeface="ＭＳ Ｐ明朝" panose="02020600040205080304" pitchFamily="18" charset="-128"/>
                    <a:cs typeface="+mn-cs"/>
                  </a:defRPr>
                </a:pPr>
                <a:r>
                  <a:rPr lang="ja-JP">
                    <a:latin typeface="ＭＳ Ｐ明朝" panose="02020600040205080304" pitchFamily="18" charset="-128"/>
                    <a:ea typeface="ＭＳ Ｐ明朝" panose="02020600040205080304" pitchFamily="18" charset="-128"/>
                  </a:rPr>
                  <a:t>トンネル出件数（件）</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ＭＳ Ｐ明朝" panose="02020600040205080304" pitchFamily="18" charset="-128"/>
                  <a:ea typeface="ＭＳ Ｐ明朝" panose="02020600040205080304" pitchFamily="18" charset="-128"/>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ＭＳ Ｐ明朝" panose="02020600040205080304" pitchFamily="18" charset="-128"/>
                <a:ea typeface="ＭＳ Ｐ明朝" panose="02020600040205080304" pitchFamily="18" charset="-128"/>
                <a:cs typeface="+mn-cs"/>
              </a:defRPr>
            </a:pPr>
            <a:endParaRPr lang="ja-JP"/>
          </a:p>
        </c:txPr>
        <c:crossAx val="338989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ＭＳ Ｐ明朝" panose="02020600040205080304" pitchFamily="18" charset="-128"/>
              <a:ea typeface="ＭＳ Ｐ明朝" panose="02020600040205080304" pitchFamily="18" charset="-128"/>
              <a:cs typeface="+mn-cs"/>
            </a:defRPr>
          </a:pPr>
          <a:endParaRPr lang="ja-JP"/>
        </a:p>
      </c:txPr>
    </c:legend>
    <c:plotVisOnly val="1"/>
    <c:dispBlanksAs val="gap"/>
    <c:showDLblsOverMax val="0"/>
  </c:chart>
  <c:spPr>
    <a:noFill/>
    <a:ln>
      <a:noFill/>
    </a:ln>
    <a:effectLst/>
  </c:spPr>
  <c:txPr>
    <a:bodyPr/>
    <a:lstStyle/>
    <a:p>
      <a:pPr>
        <a:defRPr sz="1400" baseline="0">
          <a:latin typeface="ＭＳ Ｐ明朝" panose="02020600040205080304" pitchFamily="18" charset="-128"/>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ＭＳ Ｐ明朝" panose="02020600040205080304" pitchFamily="18" charset="-128"/>
                <a:ea typeface="+mn-ea"/>
                <a:cs typeface="+mn-cs"/>
              </a:defRPr>
            </a:pPr>
            <a:r>
              <a:rPr lang="ja-JP" dirty="0">
                <a:latin typeface="ＭＳ Ｐ明朝" panose="02020600040205080304" pitchFamily="18" charset="-128"/>
                <a:ea typeface="ＭＳ Ｐ明朝" panose="02020600040205080304" pitchFamily="18" charset="-128"/>
              </a:rPr>
              <a:t>用途別出件数</a:t>
            </a:r>
          </a:p>
        </c:rich>
      </c:tx>
      <c:layout>
        <c:manualLayout>
          <c:xMode val="edge"/>
          <c:yMode val="edge"/>
          <c:x val="0.3801804461942257"/>
          <c:y val="3.7037037037037035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ＭＳ Ｐ明朝" panose="02020600040205080304" pitchFamily="18" charset="-128"/>
              <a:ea typeface="+mn-ea"/>
              <a:cs typeface="+mn-cs"/>
            </a:defRPr>
          </a:pPr>
          <a:endParaRPr lang="ja-JP"/>
        </a:p>
      </c:txPr>
    </c:title>
    <c:autoTitleDeleted val="0"/>
    <c:plotArea>
      <c:layout/>
      <c:barChart>
        <c:barDir val="col"/>
        <c:grouping val="clustered"/>
        <c:varyColors val="0"/>
        <c:ser>
          <c:idx val="0"/>
          <c:order val="0"/>
          <c:tx>
            <c:strRef>
              <c:f>'2021NATM'!$P$3</c:f>
              <c:strCache>
                <c:ptCount val="1"/>
                <c:pt idx="0">
                  <c:v>一般道路</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ＭＳ Ｐ明朝" panose="02020600040205080304" pitchFamily="18" charset="-128"/>
                    <a:ea typeface="ＭＳ Ｐ明朝" panose="02020600040205080304" pitchFamily="18"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'2021NATM'!$O$4:$O$7</c:f>
              <c:strCache>
                <c:ptCount val="4"/>
                <c:pt idx="1">
                  <c:v>2021年</c:v>
                </c:pt>
                <c:pt idx="2">
                  <c:v>2022年</c:v>
                </c:pt>
                <c:pt idx="3">
                  <c:v>2023年</c:v>
                </c:pt>
              </c:strCache>
            </c:strRef>
          </c:cat>
          <c:val>
            <c:numRef>
              <c:f>'2021NATM'!$P$4:$P$7</c:f>
              <c:numCache>
                <c:formatCode>General</c:formatCode>
                <c:ptCount val="4"/>
                <c:pt idx="1">
                  <c:v>16</c:v>
                </c:pt>
                <c:pt idx="2">
                  <c:v>21</c:v>
                </c:pt>
                <c:pt idx="3">
                  <c:v>32</c:v>
                </c:pt>
              </c:numCache>
            </c:numRef>
          </c:val>
          <c:extLst>
            <c:ext xmlns:c16="http://schemas.microsoft.com/office/drawing/2014/chart" uri="{C3380CC4-5D6E-409C-BE32-E72D297353CC}">
              <c16:uniqueId val="{00000000-2F08-4731-86FE-3F0BD8179878}"/>
            </c:ext>
          </c:extLst>
        </c:ser>
        <c:ser>
          <c:idx val="1"/>
          <c:order val="1"/>
          <c:tx>
            <c:strRef>
              <c:f>'2021NATM'!$Q$3</c:f>
              <c:strCache>
                <c:ptCount val="1"/>
                <c:pt idx="0">
                  <c:v>高速道路</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ＭＳ Ｐ明朝" panose="02020600040205080304" pitchFamily="18" charset="-128"/>
                    <a:ea typeface="ＭＳ Ｐ明朝" panose="02020600040205080304" pitchFamily="18"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'2021NATM'!$O$4:$O$7</c:f>
              <c:strCache>
                <c:ptCount val="4"/>
                <c:pt idx="1">
                  <c:v>2021年</c:v>
                </c:pt>
                <c:pt idx="2">
                  <c:v>2022年</c:v>
                </c:pt>
                <c:pt idx="3">
                  <c:v>2023年</c:v>
                </c:pt>
              </c:strCache>
            </c:strRef>
          </c:cat>
          <c:val>
            <c:numRef>
              <c:f>'2021NATM'!$Q$4:$Q$7</c:f>
              <c:numCache>
                <c:formatCode>General</c:formatCode>
                <c:ptCount val="4"/>
                <c:pt idx="1">
                  <c:v>7</c:v>
                </c:pt>
                <c:pt idx="2">
                  <c:v>7</c:v>
                </c:pt>
                <c:pt idx="3">
                  <c:v>9</c:v>
                </c:pt>
              </c:numCache>
            </c:numRef>
          </c:val>
          <c:extLst>
            <c:ext xmlns:c16="http://schemas.microsoft.com/office/drawing/2014/chart" uri="{C3380CC4-5D6E-409C-BE32-E72D297353CC}">
              <c16:uniqueId val="{00000001-2F08-4731-86FE-3F0BD8179878}"/>
            </c:ext>
          </c:extLst>
        </c:ser>
        <c:ser>
          <c:idx val="2"/>
          <c:order val="2"/>
          <c:tx>
            <c:strRef>
              <c:f>'2021NATM'!$R$3</c:f>
              <c:strCache>
                <c:ptCount val="1"/>
                <c:pt idx="0">
                  <c:v>鉄道</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ＭＳ Ｐ明朝" panose="02020600040205080304" pitchFamily="18" charset="-128"/>
                    <a:ea typeface="ＭＳ Ｐ明朝" panose="02020600040205080304" pitchFamily="18"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'2021NATM'!$O$4:$O$7</c:f>
              <c:strCache>
                <c:ptCount val="4"/>
                <c:pt idx="1">
                  <c:v>2021年</c:v>
                </c:pt>
                <c:pt idx="2">
                  <c:v>2022年</c:v>
                </c:pt>
                <c:pt idx="3">
                  <c:v>2023年</c:v>
                </c:pt>
              </c:strCache>
            </c:strRef>
          </c:cat>
          <c:val>
            <c:numRef>
              <c:f>'2021NATM'!$R$4:$R$7</c:f>
              <c:numCache>
                <c:formatCode>General</c:formatCode>
                <c:ptCount val="4"/>
                <c:pt idx="1">
                  <c:v>8</c:v>
                </c:pt>
                <c:pt idx="2">
                  <c:v>0</c:v>
                </c:pt>
                <c:pt idx="3">
                  <c:v>0</c:v>
                </c:pt>
              </c:numCache>
            </c:numRef>
          </c:val>
          <c:extLst>
            <c:ext xmlns:c16="http://schemas.microsoft.com/office/drawing/2014/chart" uri="{C3380CC4-5D6E-409C-BE32-E72D297353CC}">
              <c16:uniqueId val="{00000002-2F08-4731-86FE-3F0BD8179878}"/>
            </c:ext>
          </c:extLst>
        </c:ser>
        <c:dLbls>
          <c:dLblPos val="outEnd"/>
          <c:showLegendKey val="0"/>
          <c:showVal val="1"/>
          <c:showCatName val="0"/>
          <c:showSerName val="0"/>
          <c:showPercent val="0"/>
          <c:showBubbleSize val="0"/>
        </c:dLbls>
        <c:gapWidth val="219"/>
        <c:overlap val="-27"/>
        <c:axId val="342950152"/>
        <c:axId val="342949368"/>
      </c:barChart>
      <c:catAx>
        <c:axId val="342950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ＭＳ Ｐ明朝" panose="02020600040205080304" pitchFamily="18" charset="-128"/>
                <a:ea typeface="+mn-ea"/>
                <a:cs typeface="+mn-cs"/>
              </a:defRPr>
            </a:pPr>
            <a:endParaRPr lang="ja-JP"/>
          </a:p>
        </c:txPr>
        <c:crossAx val="342949368"/>
        <c:crosses val="autoZero"/>
        <c:auto val="1"/>
        <c:lblAlgn val="ctr"/>
        <c:lblOffset val="100"/>
        <c:noMultiLvlLbl val="0"/>
      </c:catAx>
      <c:valAx>
        <c:axId val="3429493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ＭＳ Ｐ明朝" panose="02020600040205080304" pitchFamily="18" charset="-128"/>
                    <a:ea typeface="ＭＳ Ｐ明朝" panose="02020600040205080304" pitchFamily="18" charset="-128"/>
                    <a:cs typeface="+mn-cs"/>
                  </a:defRPr>
                </a:pPr>
                <a:r>
                  <a:rPr lang="ja-JP">
                    <a:latin typeface="ＭＳ Ｐ明朝" panose="02020600040205080304" pitchFamily="18" charset="-128"/>
                    <a:ea typeface="ＭＳ Ｐ明朝" panose="02020600040205080304" pitchFamily="18" charset="-128"/>
                  </a:rPr>
                  <a:t>トンネル出件数（件）</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ＭＳ Ｐ明朝" panose="02020600040205080304" pitchFamily="18" charset="-128"/>
                  <a:ea typeface="ＭＳ Ｐ明朝" panose="02020600040205080304" pitchFamily="18" charset="-128"/>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ＭＳ Ｐ明朝" panose="02020600040205080304" pitchFamily="18" charset="-128"/>
                <a:ea typeface="+mn-ea"/>
                <a:cs typeface="+mn-cs"/>
              </a:defRPr>
            </a:pPr>
            <a:endParaRPr lang="ja-JP"/>
          </a:p>
        </c:txPr>
        <c:crossAx val="342950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ＭＳ Ｐ明朝" panose="02020600040205080304" pitchFamily="18" charset="-128"/>
              <a:ea typeface="ＭＳ Ｐ明朝" panose="02020600040205080304" pitchFamily="18" charset="-128"/>
              <a:cs typeface="+mn-cs"/>
            </a:defRPr>
          </a:pPr>
          <a:endParaRPr lang="ja-JP"/>
        </a:p>
      </c:txPr>
    </c:legend>
    <c:plotVisOnly val="1"/>
    <c:dispBlanksAs val="gap"/>
    <c:showDLblsOverMax val="0"/>
  </c:chart>
  <c:spPr>
    <a:noFill/>
    <a:ln>
      <a:noFill/>
    </a:ln>
    <a:effectLst/>
  </c:spPr>
  <c:txPr>
    <a:bodyPr/>
    <a:lstStyle/>
    <a:p>
      <a:pPr>
        <a:defRPr sz="1400" baseline="0">
          <a:latin typeface="ＭＳ Ｐ明朝" panose="02020600040205080304" pitchFamily="18"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2"/>
            <a:ext cx="2919413" cy="495300"/>
          </a:xfrm>
          <a:prstGeom prst="rect">
            <a:avLst/>
          </a:prstGeom>
        </p:spPr>
        <p:txBody>
          <a:bodyPr vert="horz" lIns="91385" tIns="45693" rIns="91385" bIns="45693"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2"/>
            <a:ext cx="2919412" cy="495300"/>
          </a:xfrm>
          <a:prstGeom prst="rect">
            <a:avLst/>
          </a:prstGeom>
        </p:spPr>
        <p:txBody>
          <a:bodyPr vert="horz" lIns="91385" tIns="45693" rIns="91385" bIns="45693" rtlCol="0"/>
          <a:lstStyle>
            <a:lvl1pPr algn="r">
              <a:defRPr sz="1200"/>
            </a:lvl1pPr>
          </a:lstStyle>
          <a:p>
            <a:fld id="{686434A4-9AF8-4DEE-ABE6-20039CF2443C}" type="datetimeFigureOut">
              <a:rPr kumimoji="1" lang="ja-JP" altLang="en-US" smtClean="0"/>
              <a:t>2024/2/7</a:t>
            </a:fld>
            <a:endParaRPr kumimoji="1" lang="ja-JP" altLang="en-US"/>
          </a:p>
        </p:txBody>
      </p:sp>
      <p:sp>
        <p:nvSpPr>
          <p:cNvPr id="4" name="フッター プレースホルダー 3"/>
          <p:cNvSpPr>
            <a:spLocks noGrp="1"/>
          </p:cNvSpPr>
          <p:nvPr>
            <p:ph type="ftr" sz="quarter" idx="2"/>
          </p:nvPr>
        </p:nvSpPr>
        <p:spPr>
          <a:xfrm>
            <a:off x="5" y="9371014"/>
            <a:ext cx="2919413" cy="495300"/>
          </a:xfrm>
          <a:prstGeom prst="rect">
            <a:avLst/>
          </a:prstGeom>
        </p:spPr>
        <p:txBody>
          <a:bodyPr vert="horz" lIns="91385" tIns="45693" rIns="91385" bIns="45693"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4"/>
            <a:ext cx="2919412" cy="495300"/>
          </a:xfrm>
          <a:prstGeom prst="rect">
            <a:avLst/>
          </a:prstGeom>
        </p:spPr>
        <p:txBody>
          <a:bodyPr vert="horz" lIns="91385" tIns="45693" rIns="91385" bIns="45693" rtlCol="0" anchor="b"/>
          <a:lstStyle>
            <a:lvl1pPr algn="r">
              <a:defRPr sz="1200"/>
            </a:lvl1pPr>
          </a:lstStyle>
          <a:p>
            <a:fld id="{5A26BE38-2AA2-4BFA-B807-402BD16B7725}" type="slidenum">
              <a:rPr kumimoji="1" lang="ja-JP" altLang="en-US" smtClean="0"/>
              <a:t>‹#›</a:t>
            </a:fld>
            <a:endParaRPr kumimoji="1" lang="ja-JP" altLang="en-US"/>
          </a:p>
        </p:txBody>
      </p:sp>
    </p:spTree>
    <p:extLst>
      <p:ext uri="{BB962C8B-B14F-4D97-AF65-F5344CB8AC3E}">
        <p14:creationId xmlns:p14="http://schemas.microsoft.com/office/powerpoint/2010/main" val="1866680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3"/>
            <a:ext cx="2918831" cy="495029"/>
          </a:xfrm>
          <a:prstGeom prst="rect">
            <a:avLst/>
          </a:prstGeom>
        </p:spPr>
        <p:txBody>
          <a:bodyPr vert="horz" lIns="91385" tIns="45693" rIns="91385" bIns="4569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6" y="3"/>
            <a:ext cx="2918831" cy="495029"/>
          </a:xfrm>
          <a:prstGeom prst="rect">
            <a:avLst/>
          </a:prstGeom>
        </p:spPr>
        <p:txBody>
          <a:bodyPr vert="horz" lIns="91385" tIns="45693" rIns="91385" bIns="45693" rtlCol="0"/>
          <a:lstStyle>
            <a:lvl1pPr algn="r">
              <a:defRPr sz="1200"/>
            </a:lvl1pPr>
          </a:lstStyle>
          <a:p>
            <a:fld id="{640ED880-8388-4BD5-83BB-EA8A71F6860E}" type="datetimeFigureOut">
              <a:rPr kumimoji="1" lang="ja-JP" altLang="en-US" smtClean="0"/>
              <a:t>2024/2/7</a:t>
            </a:fld>
            <a:endParaRPr kumimoji="1" lang="ja-JP" altLang="en-US"/>
          </a:p>
        </p:txBody>
      </p:sp>
      <p:sp>
        <p:nvSpPr>
          <p:cNvPr id="4" name="スライド イメージ プレースホルダー 3"/>
          <p:cNvSpPr>
            <a:spLocks noGrp="1" noRot="1" noChangeAspect="1"/>
          </p:cNvSpPr>
          <p:nvPr>
            <p:ph type="sldImg" idx="2"/>
          </p:nvPr>
        </p:nvSpPr>
        <p:spPr>
          <a:xfrm>
            <a:off x="963613" y="1233488"/>
            <a:ext cx="4808537" cy="3328987"/>
          </a:xfrm>
          <a:prstGeom prst="rect">
            <a:avLst/>
          </a:prstGeom>
          <a:noFill/>
          <a:ln w="12700">
            <a:solidFill>
              <a:prstClr val="black"/>
            </a:solidFill>
          </a:ln>
        </p:spPr>
        <p:txBody>
          <a:bodyPr vert="horz" lIns="91385" tIns="45693" rIns="91385" bIns="45693" rtlCol="0" anchor="ctr"/>
          <a:lstStyle/>
          <a:p>
            <a:endParaRPr lang="ja-JP" altLang="en-US"/>
          </a:p>
        </p:txBody>
      </p:sp>
      <p:sp>
        <p:nvSpPr>
          <p:cNvPr id="5" name="ノート プレースホルダー 4"/>
          <p:cNvSpPr>
            <a:spLocks noGrp="1"/>
          </p:cNvSpPr>
          <p:nvPr>
            <p:ph type="body" sz="quarter" idx="3"/>
          </p:nvPr>
        </p:nvSpPr>
        <p:spPr>
          <a:xfrm>
            <a:off x="673577" y="4748168"/>
            <a:ext cx="5388610" cy="3884861"/>
          </a:xfrm>
          <a:prstGeom prst="rect">
            <a:avLst/>
          </a:prstGeom>
        </p:spPr>
        <p:txBody>
          <a:bodyPr vert="horz" lIns="91385" tIns="45693" rIns="91385" bIns="4569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9371287"/>
            <a:ext cx="2918831" cy="495028"/>
          </a:xfrm>
          <a:prstGeom prst="rect">
            <a:avLst/>
          </a:prstGeom>
        </p:spPr>
        <p:txBody>
          <a:bodyPr vert="horz" lIns="91385" tIns="45693" rIns="91385" bIns="4569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6" y="9371287"/>
            <a:ext cx="2918831" cy="495028"/>
          </a:xfrm>
          <a:prstGeom prst="rect">
            <a:avLst/>
          </a:prstGeom>
        </p:spPr>
        <p:txBody>
          <a:bodyPr vert="horz" lIns="91385" tIns="45693" rIns="91385" bIns="45693" rtlCol="0" anchor="b"/>
          <a:lstStyle>
            <a:lvl1pPr algn="r">
              <a:defRPr sz="1200"/>
            </a:lvl1pPr>
          </a:lstStyle>
          <a:p>
            <a:fld id="{333FB073-2D34-4F81-A436-E716B79CD9CA}" type="slidenum">
              <a:rPr kumimoji="1" lang="ja-JP" altLang="en-US" smtClean="0"/>
              <a:t>‹#›</a:t>
            </a:fld>
            <a:endParaRPr kumimoji="1" lang="ja-JP" altLang="en-US"/>
          </a:p>
        </p:txBody>
      </p:sp>
    </p:spTree>
    <p:extLst>
      <p:ext uri="{BB962C8B-B14F-4D97-AF65-F5344CB8AC3E}">
        <p14:creationId xmlns:p14="http://schemas.microsoft.com/office/powerpoint/2010/main" val="1861286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9" name="Group 18"/>
          <p:cNvGrpSpPr/>
          <p:nvPr/>
        </p:nvGrpSpPr>
        <p:grpSpPr>
          <a:xfrm>
            <a:off x="443706" y="-4763"/>
            <a:ext cx="4074616"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379327" y="1380071"/>
            <a:ext cx="6966881" cy="2616199"/>
          </a:xfrm>
        </p:spPr>
        <p:txBody>
          <a:bodyPr anchor="b">
            <a:normAutofit/>
          </a:bodyPr>
          <a:lstStyle>
            <a:lvl1pPr algn="r">
              <a:defRPr sz="4875">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3668745" y="3996267"/>
            <a:ext cx="5677462" cy="1388534"/>
          </a:xfrm>
        </p:spPr>
        <p:txBody>
          <a:bodyPr anchor="t">
            <a:normAutofit/>
          </a:bodyPr>
          <a:lstStyle>
            <a:lvl1pPr marL="0" indent="0" algn="r">
              <a:buNone/>
              <a:defRPr sz="1706">
                <a:solidFill>
                  <a:schemeClr val="tx1"/>
                </a:solidFill>
              </a:defRPr>
            </a:lvl1pPr>
            <a:lvl2pPr marL="371475" indent="0" algn="ctr">
              <a:buNone/>
              <a:defRPr>
                <a:solidFill>
                  <a:schemeClr val="tx1">
                    <a:tint val="75000"/>
                  </a:schemeClr>
                </a:solidFill>
              </a:defRPr>
            </a:lvl2pPr>
            <a:lvl3pPr marL="742950" indent="0" algn="ctr">
              <a:buNone/>
              <a:defRPr>
                <a:solidFill>
                  <a:schemeClr val="tx1">
                    <a:tint val="75000"/>
                  </a:schemeClr>
                </a:solidFill>
              </a:defRPr>
            </a:lvl3pPr>
            <a:lvl4pPr marL="1114425" indent="0" algn="ctr">
              <a:buNone/>
              <a:defRPr>
                <a:solidFill>
                  <a:schemeClr val="tx1">
                    <a:tint val="75000"/>
                  </a:schemeClr>
                </a:solidFill>
              </a:defRPr>
            </a:lvl4pPr>
            <a:lvl5pPr marL="1485900" indent="0" algn="ctr">
              <a:buNone/>
              <a:defRPr>
                <a:solidFill>
                  <a:schemeClr val="tx1">
                    <a:tint val="75000"/>
                  </a:schemeClr>
                </a:solidFill>
              </a:defRPr>
            </a:lvl5pPr>
            <a:lvl6pPr marL="1857375" indent="0" algn="ctr">
              <a:buNone/>
              <a:defRPr>
                <a:solidFill>
                  <a:schemeClr val="tx1">
                    <a:tint val="75000"/>
                  </a:schemeClr>
                </a:solidFill>
              </a:defRPr>
            </a:lvl6pPr>
            <a:lvl7pPr marL="2228850" indent="0" algn="ctr">
              <a:buNone/>
              <a:defRPr>
                <a:solidFill>
                  <a:schemeClr val="tx1">
                    <a:tint val="75000"/>
                  </a:schemeClr>
                </a:solidFill>
              </a:defRPr>
            </a:lvl7pPr>
            <a:lvl8pPr marL="2600325" indent="0" algn="ctr">
              <a:buNone/>
              <a:defRPr>
                <a:solidFill>
                  <a:schemeClr val="tx1">
                    <a:tint val="75000"/>
                  </a:schemeClr>
                </a:solidFill>
              </a:defRPr>
            </a:lvl8pPr>
            <a:lvl9pPr marL="29718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08D2344-C04A-4A60-AD45-57AACFB94EF4}" type="datetime1">
              <a:rPr lang="ja-JP" altLang="en-US" smtClean="0">
                <a:solidFill>
                  <a:prstClr val="black"/>
                </a:solidFill>
              </a:rPr>
              <a:pPr/>
              <a:t>2024/2/7</a:t>
            </a:fld>
            <a:endParaRPr lang="ja-JP" altLang="en-US">
              <a:solidFill>
                <a:prstClr val="black"/>
              </a:solidFill>
            </a:endParaRPr>
          </a:p>
        </p:txBody>
      </p:sp>
      <p:sp>
        <p:nvSpPr>
          <p:cNvPr id="5" name="Footer Placeholder 4"/>
          <p:cNvSpPr>
            <a:spLocks noGrp="1"/>
          </p:cNvSpPr>
          <p:nvPr>
            <p:ph type="ftr" sz="quarter" idx="11"/>
          </p:nvPr>
        </p:nvSpPr>
        <p:spPr>
          <a:xfrm>
            <a:off x="4332585" y="5883278"/>
            <a:ext cx="3513286" cy="365125"/>
          </a:xfrm>
        </p:spPr>
        <p:txBody>
          <a:bodyPr/>
          <a:lstStyle/>
          <a:p>
            <a:endParaRPr lang="ja-JP" altLang="en-US">
              <a:solidFill>
                <a:prstClr val="black"/>
              </a:solidFill>
            </a:endParaRPr>
          </a:p>
        </p:txBody>
      </p:sp>
      <p:sp>
        <p:nvSpPr>
          <p:cNvPr id="6" name="Slide Number Placeholder 5"/>
          <p:cNvSpPr>
            <a:spLocks noGrp="1"/>
          </p:cNvSpPr>
          <p:nvPr>
            <p:ph type="sldNum" sz="quarter" idx="12"/>
          </p:nvPr>
        </p:nvSpPr>
        <p:spPr/>
        <p:txBody>
          <a:bodyPr/>
          <a:lstStyle/>
          <a:p>
            <a:fld id="{10FBC7B6-C67C-4A1C-BD6B-AA6F40E42F1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66220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204715" y="1752599"/>
            <a:ext cx="4408754" cy="1371600"/>
          </a:xfrm>
        </p:spPr>
        <p:txBody>
          <a:bodyPr anchor="b">
            <a:normAutofit/>
          </a:bodyPr>
          <a:lstStyle>
            <a:lvl1pPr algn="ctr">
              <a:defRPr sz="2275" b="0"/>
            </a:lvl1pPr>
          </a:lstStyle>
          <a:p>
            <a:r>
              <a:rPr lang="ja-JP" altLang="en-US"/>
              <a:t>マスター タイトルの書式設定</a:t>
            </a:r>
            <a:endParaRPr lang="en-US" dirty="0"/>
          </a:p>
        </p:txBody>
      </p:sp>
      <p:sp>
        <p:nvSpPr>
          <p:cNvPr id="14" name="Picture Placeholder 2"/>
          <p:cNvSpPr>
            <a:spLocks noGrp="1" noChangeAspect="1"/>
          </p:cNvSpPr>
          <p:nvPr>
            <p:ph type="pic" idx="1"/>
          </p:nvPr>
        </p:nvSpPr>
        <p:spPr>
          <a:xfrm>
            <a:off x="6170680" y="914400"/>
            <a:ext cx="2665792"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300"/>
            </a:lvl1pPr>
            <a:lvl2pPr marL="371475" indent="0">
              <a:buNone/>
              <a:defRPr sz="1300"/>
            </a:lvl2pPr>
            <a:lvl3pPr marL="742950" indent="0">
              <a:buNone/>
              <a:defRPr sz="1300"/>
            </a:lvl3pPr>
            <a:lvl4pPr marL="1114425" indent="0">
              <a:buNone/>
              <a:defRPr sz="1300"/>
            </a:lvl4pPr>
            <a:lvl5pPr marL="1485900" indent="0">
              <a:buNone/>
              <a:defRPr sz="1300"/>
            </a:lvl5pPr>
            <a:lvl6pPr marL="1857375" indent="0">
              <a:buNone/>
              <a:defRPr sz="1300"/>
            </a:lvl6pPr>
            <a:lvl7pPr marL="2228850" indent="0">
              <a:buNone/>
              <a:defRPr sz="1300"/>
            </a:lvl7pPr>
            <a:lvl8pPr marL="2600325" indent="0">
              <a:buNone/>
              <a:defRPr sz="1300"/>
            </a:lvl8pPr>
            <a:lvl9pPr marL="2971800" indent="0">
              <a:buNone/>
              <a:defRPr sz="1300"/>
            </a:lvl9pPr>
          </a:lstStyle>
          <a:p>
            <a:r>
              <a:rPr lang="ja-JP" altLang="en-US"/>
              <a:t>図を追加</a:t>
            </a:r>
            <a:endParaRPr lang="en-US" dirty="0"/>
          </a:p>
        </p:txBody>
      </p:sp>
      <p:sp>
        <p:nvSpPr>
          <p:cNvPr id="4" name="Text Placeholder 3"/>
          <p:cNvSpPr>
            <a:spLocks noGrp="1"/>
          </p:cNvSpPr>
          <p:nvPr>
            <p:ph type="body" sz="half" idx="2"/>
          </p:nvPr>
        </p:nvSpPr>
        <p:spPr>
          <a:xfrm>
            <a:off x="1204715" y="3124199"/>
            <a:ext cx="4408754" cy="1828800"/>
          </a:xfrm>
        </p:spPr>
        <p:txBody>
          <a:bodyPr>
            <a:normAutofit/>
          </a:bodyPr>
          <a:lstStyle>
            <a:lvl1pPr marL="0" indent="0" algn="ctr">
              <a:buNone/>
              <a:defRPr sz="1463"/>
            </a:lvl1pPr>
            <a:lvl2pPr marL="371475" indent="0">
              <a:buNone/>
              <a:defRPr sz="975"/>
            </a:lvl2pPr>
            <a:lvl3pPr marL="742950" indent="0">
              <a:buNone/>
              <a:defRPr sz="813"/>
            </a:lvl3pPr>
            <a:lvl4pPr marL="1114425" indent="0">
              <a:buNone/>
              <a:defRPr sz="731"/>
            </a:lvl4pPr>
            <a:lvl5pPr marL="1485900" indent="0">
              <a:buNone/>
              <a:defRPr sz="731"/>
            </a:lvl5pPr>
            <a:lvl6pPr marL="1857375" indent="0">
              <a:buNone/>
              <a:defRPr sz="731"/>
            </a:lvl6pPr>
            <a:lvl7pPr marL="2228850" indent="0">
              <a:buNone/>
              <a:defRPr sz="731"/>
            </a:lvl7pPr>
            <a:lvl8pPr marL="2600325" indent="0">
              <a:buNone/>
              <a:defRPr sz="731"/>
            </a:lvl8pPr>
            <a:lvl9pPr marL="2971800" indent="0">
              <a:buNone/>
              <a:defRPr sz="731"/>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0C408BD-3584-4AE9-8F31-8FAF1EFD3712}" type="datetime1">
              <a:rPr lang="ja-JP" altLang="en-US" smtClean="0">
                <a:solidFill>
                  <a:prstClr val="black"/>
                </a:solidFill>
              </a:rPr>
              <a:pPr/>
              <a:t>2024/2/7</a:t>
            </a:fld>
            <a:endParaRPr lang="ja-JP" altLang="en-US">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10FBC7B6-C67C-4A1C-BD6B-AA6F40E42F1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94988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206004" y="4732865"/>
            <a:ext cx="8140203" cy="566738"/>
          </a:xfrm>
        </p:spPr>
        <p:txBody>
          <a:bodyPr anchor="b">
            <a:normAutofit/>
          </a:bodyPr>
          <a:lstStyle>
            <a:lvl1pPr algn="ctr">
              <a:defRPr sz="195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938635" y="932112"/>
            <a:ext cx="6683580"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300"/>
            </a:lvl1pPr>
            <a:lvl2pPr marL="371475" indent="0">
              <a:buNone/>
              <a:defRPr sz="1300"/>
            </a:lvl2pPr>
            <a:lvl3pPr marL="742950" indent="0">
              <a:buNone/>
              <a:defRPr sz="1300"/>
            </a:lvl3pPr>
            <a:lvl4pPr marL="1114425" indent="0">
              <a:buNone/>
              <a:defRPr sz="1300"/>
            </a:lvl4pPr>
            <a:lvl5pPr marL="1485900" indent="0">
              <a:buNone/>
              <a:defRPr sz="1300"/>
            </a:lvl5pPr>
            <a:lvl6pPr marL="1857375" indent="0">
              <a:buNone/>
              <a:defRPr sz="1300"/>
            </a:lvl6pPr>
            <a:lvl7pPr marL="2228850" indent="0">
              <a:buNone/>
              <a:defRPr sz="1300"/>
            </a:lvl7pPr>
            <a:lvl8pPr marL="2600325" indent="0">
              <a:buNone/>
              <a:defRPr sz="1300"/>
            </a:lvl8pPr>
            <a:lvl9pPr marL="2971800" indent="0">
              <a:buNone/>
              <a:defRPr sz="1300"/>
            </a:lvl9pPr>
          </a:lstStyle>
          <a:p>
            <a:r>
              <a:rPr lang="ja-JP" altLang="en-US"/>
              <a:t>図を追加</a:t>
            </a:r>
            <a:endParaRPr lang="en-US" dirty="0"/>
          </a:p>
        </p:txBody>
      </p:sp>
      <p:sp>
        <p:nvSpPr>
          <p:cNvPr id="4" name="Text Placeholder 3"/>
          <p:cNvSpPr>
            <a:spLocks noGrp="1"/>
          </p:cNvSpPr>
          <p:nvPr>
            <p:ph type="body" sz="half" idx="2"/>
          </p:nvPr>
        </p:nvSpPr>
        <p:spPr>
          <a:xfrm>
            <a:off x="1206004" y="5299603"/>
            <a:ext cx="8140203" cy="493712"/>
          </a:xfrm>
        </p:spPr>
        <p:txBody>
          <a:bodyPr>
            <a:normAutofit/>
          </a:bodyPr>
          <a:lstStyle>
            <a:lvl1pPr marL="0" indent="0" algn="ctr">
              <a:buNone/>
              <a:defRPr sz="1138"/>
            </a:lvl1pPr>
            <a:lvl2pPr marL="371475" indent="0">
              <a:buNone/>
              <a:defRPr sz="975"/>
            </a:lvl2pPr>
            <a:lvl3pPr marL="742950" indent="0">
              <a:buNone/>
              <a:defRPr sz="813"/>
            </a:lvl3pPr>
            <a:lvl4pPr marL="1114425" indent="0">
              <a:buNone/>
              <a:defRPr sz="731"/>
            </a:lvl4pPr>
            <a:lvl5pPr marL="1485900" indent="0">
              <a:buNone/>
              <a:defRPr sz="731"/>
            </a:lvl5pPr>
            <a:lvl6pPr marL="1857375" indent="0">
              <a:buNone/>
              <a:defRPr sz="731"/>
            </a:lvl6pPr>
            <a:lvl7pPr marL="2228850" indent="0">
              <a:buNone/>
              <a:defRPr sz="731"/>
            </a:lvl7pPr>
            <a:lvl8pPr marL="2600325" indent="0">
              <a:buNone/>
              <a:defRPr sz="731"/>
            </a:lvl8pPr>
            <a:lvl9pPr marL="2971800" indent="0">
              <a:buNone/>
              <a:defRPr sz="731"/>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A59FF20-45FD-45BB-9C29-2ABB4D64E0AC}" type="datetime1">
              <a:rPr lang="ja-JP" altLang="en-US" smtClean="0">
                <a:solidFill>
                  <a:prstClr val="black"/>
                </a:solidFill>
              </a:rPr>
              <a:pPr/>
              <a:t>2024/2/7</a:t>
            </a:fld>
            <a:endParaRPr lang="ja-JP" altLang="en-US">
              <a:solidFill>
                <a:prstClr val="black"/>
              </a:solidFill>
            </a:endParaRPr>
          </a:p>
        </p:txBody>
      </p:sp>
      <p:sp>
        <p:nvSpPr>
          <p:cNvPr id="6" name="Footer Placeholder 5"/>
          <p:cNvSpPr>
            <a:spLocks noGrp="1"/>
          </p:cNvSpPr>
          <p:nvPr>
            <p:ph type="ftr" sz="quarter" idx="11"/>
          </p:nvPr>
        </p:nvSpPr>
        <p:spPr/>
        <p:txBody>
          <a:bodyPr/>
          <a:lstStyle/>
          <a:p>
            <a:endParaRPr lang="ja-JP" altLang="en-US">
              <a:solidFill>
                <a:prstClr val="black"/>
              </a:solidFill>
            </a:endParaRPr>
          </a:p>
        </p:txBody>
      </p:sp>
      <p:sp>
        <p:nvSpPr>
          <p:cNvPr id="7" name="Slide Number Placeholder 6"/>
          <p:cNvSpPr>
            <a:spLocks noGrp="1"/>
          </p:cNvSpPr>
          <p:nvPr>
            <p:ph type="sldNum" sz="quarter" idx="12"/>
          </p:nvPr>
        </p:nvSpPr>
        <p:spPr/>
        <p:txBody>
          <a:bodyPr/>
          <a:lstStyle/>
          <a:p>
            <a:fld id="{10FBC7B6-C67C-4A1C-BD6B-AA6F40E42F1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22155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206005" y="685800"/>
            <a:ext cx="8140203" cy="3048000"/>
          </a:xfrm>
        </p:spPr>
        <p:txBody>
          <a:bodyPr anchor="ctr">
            <a:normAutofit/>
          </a:bodyPr>
          <a:lstStyle>
            <a:lvl1pPr algn="ctr">
              <a:defRPr sz="26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06005" y="4343400"/>
            <a:ext cx="8140204" cy="1447800"/>
          </a:xfrm>
        </p:spPr>
        <p:txBody>
          <a:bodyPr anchor="ctr">
            <a:normAutofit/>
          </a:bodyPr>
          <a:lstStyle>
            <a:lvl1pPr marL="0" indent="0" algn="ctr">
              <a:buNone/>
              <a:defRPr sz="1625">
                <a:solidFill>
                  <a:schemeClr val="tx1"/>
                </a:solidFill>
              </a:defRPr>
            </a:lvl1pPr>
            <a:lvl2pPr marL="371475" indent="0">
              <a:buNone/>
              <a:defRPr sz="1463">
                <a:solidFill>
                  <a:schemeClr val="tx1">
                    <a:tint val="75000"/>
                  </a:schemeClr>
                </a:solidFill>
              </a:defRPr>
            </a:lvl2pPr>
            <a:lvl3pPr marL="742950" indent="0">
              <a:buNone/>
              <a:defRPr sz="1300">
                <a:solidFill>
                  <a:schemeClr val="tx1">
                    <a:tint val="75000"/>
                  </a:schemeClr>
                </a:solidFill>
              </a:defRPr>
            </a:lvl3pPr>
            <a:lvl4pPr marL="1114425" indent="0">
              <a:buNone/>
              <a:defRPr sz="1138">
                <a:solidFill>
                  <a:schemeClr val="tx1">
                    <a:tint val="75000"/>
                  </a:schemeClr>
                </a:solidFill>
              </a:defRPr>
            </a:lvl4pPr>
            <a:lvl5pPr marL="1485900" indent="0">
              <a:buNone/>
              <a:defRPr sz="1138">
                <a:solidFill>
                  <a:schemeClr val="tx1">
                    <a:tint val="75000"/>
                  </a:schemeClr>
                </a:solidFill>
              </a:defRPr>
            </a:lvl5pPr>
            <a:lvl6pPr marL="1857375" indent="0">
              <a:buNone/>
              <a:defRPr sz="1138">
                <a:solidFill>
                  <a:schemeClr val="tx1">
                    <a:tint val="75000"/>
                  </a:schemeClr>
                </a:solidFill>
              </a:defRPr>
            </a:lvl6pPr>
            <a:lvl7pPr marL="2228850" indent="0">
              <a:buNone/>
              <a:defRPr sz="1138">
                <a:solidFill>
                  <a:schemeClr val="tx1">
                    <a:tint val="75000"/>
                  </a:schemeClr>
                </a:solidFill>
              </a:defRPr>
            </a:lvl7pPr>
            <a:lvl8pPr marL="2600325" indent="0">
              <a:buNone/>
              <a:defRPr sz="1138">
                <a:solidFill>
                  <a:schemeClr val="tx1">
                    <a:tint val="75000"/>
                  </a:schemeClr>
                </a:solidFill>
              </a:defRPr>
            </a:lvl8pPr>
            <a:lvl9pPr marL="2971800" indent="0">
              <a:buNone/>
              <a:defRPr sz="1138">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9D26EE5-2BE3-4317-858B-0AA1DB06967C}" type="datetime1">
              <a:rPr lang="ja-JP" altLang="en-US" smtClean="0">
                <a:solidFill>
                  <a:prstClr val="black"/>
                </a:solidFill>
              </a:rPr>
              <a:pPr/>
              <a:t>2024/2/7</a:t>
            </a:fld>
            <a:endParaRPr lang="ja-JP" altLang="en-US">
              <a:solidFill>
                <a:prstClr val="black"/>
              </a:solidFill>
            </a:endParaRPr>
          </a:p>
        </p:txBody>
      </p:sp>
      <p:sp>
        <p:nvSpPr>
          <p:cNvPr id="5" name="Footer Placeholder 4"/>
          <p:cNvSpPr>
            <a:spLocks noGrp="1"/>
          </p:cNvSpPr>
          <p:nvPr>
            <p:ph type="ftr" sz="quarter" idx="11"/>
          </p:nvPr>
        </p:nvSpPr>
        <p:spPr/>
        <p:txBody>
          <a:bodyPr/>
          <a:lstStyle/>
          <a:p>
            <a:endParaRPr lang="ja-JP" altLang="en-US">
              <a:solidFill>
                <a:prstClr val="black"/>
              </a:solidFill>
            </a:endParaRPr>
          </a:p>
        </p:txBody>
      </p:sp>
      <p:sp>
        <p:nvSpPr>
          <p:cNvPr id="6" name="Slide Number Placeholder 5"/>
          <p:cNvSpPr>
            <a:spLocks noGrp="1"/>
          </p:cNvSpPr>
          <p:nvPr>
            <p:ph type="sldNum" sz="quarter" idx="12"/>
          </p:nvPr>
        </p:nvSpPr>
        <p:spPr/>
        <p:txBody>
          <a:bodyPr/>
          <a:lstStyle/>
          <a:p>
            <a:fld id="{10FBC7B6-C67C-4A1C-BD6B-AA6F40E42F1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86141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14" name="TextBox 13"/>
          <p:cNvSpPr txBox="1"/>
          <p:nvPr/>
        </p:nvSpPr>
        <p:spPr>
          <a:xfrm>
            <a:off x="1298872" y="863023"/>
            <a:ext cx="495300" cy="584776"/>
          </a:xfrm>
          <a:prstGeom prst="rect">
            <a:avLst/>
          </a:prstGeom>
        </p:spPr>
        <p:txBody>
          <a:bodyPr vert="horz" lIns="74295" tIns="37148" rIns="74295" bIns="3714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6500" dirty="0">
                <a:solidFill>
                  <a:prstClr val="black"/>
                </a:solidFill>
                <a:effectLst/>
              </a:rPr>
              <a:t>“</a:t>
            </a:r>
          </a:p>
        </p:txBody>
      </p:sp>
      <p:sp>
        <p:nvSpPr>
          <p:cNvPr id="15" name="TextBox 14"/>
          <p:cNvSpPr txBox="1"/>
          <p:nvPr/>
        </p:nvSpPr>
        <p:spPr>
          <a:xfrm>
            <a:off x="8850908" y="2819399"/>
            <a:ext cx="495300" cy="584776"/>
          </a:xfrm>
          <a:prstGeom prst="rect">
            <a:avLst/>
          </a:prstGeom>
        </p:spPr>
        <p:txBody>
          <a:bodyPr vert="horz" lIns="74295" tIns="37148" rIns="74295" bIns="3714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6500" dirty="0">
                <a:solidFill>
                  <a:prstClr val="black"/>
                </a:solidFill>
                <a:effectLst/>
              </a:rPr>
              <a:t>”</a:t>
            </a:r>
          </a:p>
        </p:txBody>
      </p:sp>
      <p:sp>
        <p:nvSpPr>
          <p:cNvPr id="2" name="Title 1"/>
          <p:cNvSpPr>
            <a:spLocks noGrp="1"/>
          </p:cNvSpPr>
          <p:nvPr>
            <p:ph type="title"/>
          </p:nvPr>
        </p:nvSpPr>
        <p:spPr>
          <a:xfrm>
            <a:off x="1794173" y="685801"/>
            <a:ext cx="7304385" cy="2743199"/>
          </a:xfrm>
        </p:spPr>
        <p:txBody>
          <a:bodyPr anchor="ctr">
            <a:normAutofit/>
          </a:bodyPr>
          <a:lstStyle>
            <a:lvl1pPr algn="ctr">
              <a:defRPr sz="2600" b="0" cap="none">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979911" y="3428999"/>
            <a:ext cx="6932912" cy="381000"/>
          </a:xfrm>
        </p:spPr>
        <p:txBody>
          <a:bodyPr anchor="ctr">
            <a:normAutofit/>
          </a:bodyPr>
          <a:lstStyle>
            <a:lvl1pPr marL="0" indent="0">
              <a:buFontTx/>
              <a:buNone/>
              <a:defRPr sz="1463"/>
            </a:lvl1pPr>
            <a:lvl2pPr marL="371475" indent="0">
              <a:buFontTx/>
              <a:buNone/>
              <a:defRPr/>
            </a:lvl2pPr>
            <a:lvl3pPr marL="742950" indent="0">
              <a:buFontTx/>
              <a:buNone/>
              <a:defRPr/>
            </a:lvl3pPr>
            <a:lvl4pPr marL="1114425" indent="0">
              <a:buFontTx/>
              <a:buNone/>
              <a:defRPr/>
            </a:lvl4pPr>
            <a:lvl5pPr marL="14859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1206004" y="4343400"/>
            <a:ext cx="8140203" cy="1447800"/>
          </a:xfrm>
        </p:spPr>
        <p:txBody>
          <a:bodyPr anchor="ctr">
            <a:normAutofit/>
          </a:bodyPr>
          <a:lstStyle>
            <a:lvl1pPr marL="0" indent="0" algn="ctr">
              <a:buNone/>
              <a:defRPr sz="1625">
                <a:solidFill>
                  <a:schemeClr val="tx1"/>
                </a:solidFill>
              </a:defRPr>
            </a:lvl1pPr>
            <a:lvl2pPr marL="371475" indent="0">
              <a:buNone/>
              <a:defRPr sz="1463">
                <a:solidFill>
                  <a:schemeClr val="tx1">
                    <a:tint val="75000"/>
                  </a:schemeClr>
                </a:solidFill>
              </a:defRPr>
            </a:lvl2pPr>
            <a:lvl3pPr marL="742950" indent="0">
              <a:buNone/>
              <a:defRPr sz="1300">
                <a:solidFill>
                  <a:schemeClr val="tx1">
                    <a:tint val="75000"/>
                  </a:schemeClr>
                </a:solidFill>
              </a:defRPr>
            </a:lvl3pPr>
            <a:lvl4pPr marL="1114425" indent="0">
              <a:buNone/>
              <a:defRPr sz="1138">
                <a:solidFill>
                  <a:schemeClr val="tx1">
                    <a:tint val="75000"/>
                  </a:schemeClr>
                </a:solidFill>
              </a:defRPr>
            </a:lvl4pPr>
            <a:lvl5pPr marL="1485900" indent="0">
              <a:buNone/>
              <a:defRPr sz="1138">
                <a:solidFill>
                  <a:schemeClr val="tx1">
                    <a:tint val="75000"/>
                  </a:schemeClr>
                </a:solidFill>
              </a:defRPr>
            </a:lvl5pPr>
            <a:lvl6pPr marL="1857375" indent="0">
              <a:buNone/>
              <a:defRPr sz="1138">
                <a:solidFill>
                  <a:schemeClr val="tx1">
                    <a:tint val="75000"/>
                  </a:schemeClr>
                </a:solidFill>
              </a:defRPr>
            </a:lvl6pPr>
            <a:lvl7pPr marL="2228850" indent="0">
              <a:buNone/>
              <a:defRPr sz="1138">
                <a:solidFill>
                  <a:schemeClr val="tx1">
                    <a:tint val="75000"/>
                  </a:schemeClr>
                </a:solidFill>
              </a:defRPr>
            </a:lvl7pPr>
            <a:lvl8pPr marL="2600325" indent="0">
              <a:buNone/>
              <a:defRPr sz="1138">
                <a:solidFill>
                  <a:schemeClr val="tx1">
                    <a:tint val="75000"/>
                  </a:schemeClr>
                </a:solidFill>
              </a:defRPr>
            </a:lvl8pPr>
            <a:lvl9pPr marL="2971800" indent="0">
              <a:buNone/>
              <a:defRPr sz="1138">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60822EF-1BDB-4C59-AB4F-8F3074320E4E}" type="datetime1">
              <a:rPr lang="ja-JP" altLang="en-US" smtClean="0">
                <a:solidFill>
                  <a:prstClr val="black"/>
                </a:solidFill>
              </a:rPr>
              <a:pPr/>
              <a:t>2024/2/7</a:t>
            </a:fld>
            <a:endParaRPr lang="ja-JP" altLang="en-US">
              <a:solidFill>
                <a:prstClr val="black"/>
              </a:solidFill>
            </a:endParaRPr>
          </a:p>
        </p:txBody>
      </p:sp>
      <p:sp>
        <p:nvSpPr>
          <p:cNvPr id="5" name="Footer Placeholder 4"/>
          <p:cNvSpPr>
            <a:spLocks noGrp="1"/>
          </p:cNvSpPr>
          <p:nvPr>
            <p:ph type="ftr" sz="quarter" idx="11"/>
          </p:nvPr>
        </p:nvSpPr>
        <p:spPr/>
        <p:txBody>
          <a:bodyPr/>
          <a:lstStyle/>
          <a:p>
            <a:endParaRPr lang="ja-JP" altLang="en-US">
              <a:solidFill>
                <a:prstClr val="black"/>
              </a:solidFill>
            </a:endParaRPr>
          </a:p>
        </p:txBody>
      </p:sp>
      <p:sp>
        <p:nvSpPr>
          <p:cNvPr id="6" name="Slide Number Placeholder 5"/>
          <p:cNvSpPr>
            <a:spLocks noGrp="1"/>
          </p:cNvSpPr>
          <p:nvPr>
            <p:ph type="sldNum" sz="quarter" idx="12"/>
          </p:nvPr>
        </p:nvSpPr>
        <p:spPr/>
        <p:txBody>
          <a:bodyPr/>
          <a:lstStyle/>
          <a:p>
            <a:fld id="{10FBC7B6-C67C-4A1C-BD6B-AA6F40E42F1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69739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206005" y="3308581"/>
            <a:ext cx="8140201" cy="1468800"/>
          </a:xfrm>
        </p:spPr>
        <p:txBody>
          <a:bodyPr anchor="b">
            <a:normAutofit/>
          </a:bodyPr>
          <a:lstStyle>
            <a:lvl1pPr algn="r">
              <a:defRPr sz="26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06004" y="4777381"/>
            <a:ext cx="8140203" cy="860400"/>
          </a:xfrm>
        </p:spPr>
        <p:txBody>
          <a:bodyPr anchor="t">
            <a:normAutofit/>
          </a:bodyPr>
          <a:lstStyle>
            <a:lvl1pPr marL="0" indent="0" algn="r">
              <a:buNone/>
              <a:defRPr sz="1625">
                <a:solidFill>
                  <a:schemeClr val="tx1"/>
                </a:solidFill>
              </a:defRPr>
            </a:lvl1pPr>
            <a:lvl2pPr marL="371475" indent="0">
              <a:buNone/>
              <a:defRPr sz="1463">
                <a:solidFill>
                  <a:schemeClr val="tx1">
                    <a:tint val="75000"/>
                  </a:schemeClr>
                </a:solidFill>
              </a:defRPr>
            </a:lvl2pPr>
            <a:lvl3pPr marL="742950" indent="0">
              <a:buNone/>
              <a:defRPr sz="1300">
                <a:solidFill>
                  <a:schemeClr val="tx1">
                    <a:tint val="75000"/>
                  </a:schemeClr>
                </a:solidFill>
              </a:defRPr>
            </a:lvl3pPr>
            <a:lvl4pPr marL="1114425" indent="0">
              <a:buNone/>
              <a:defRPr sz="1138">
                <a:solidFill>
                  <a:schemeClr val="tx1">
                    <a:tint val="75000"/>
                  </a:schemeClr>
                </a:solidFill>
              </a:defRPr>
            </a:lvl4pPr>
            <a:lvl5pPr marL="1485900" indent="0">
              <a:buNone/>
              <a:defRPr sz="1138">
                <a:solidFill>
                  <a:schemeClr val="tx1">
                    <a:tint val="75000"/>
                  </a:schemeClr>
                </a:solidFill>
              </a:defRPr>
            </a:lvl5pPr>
            <a:lvl6pPr marL="1857375" indent="0">
              <a:buNone/>
              <a:defRPr sz="1138">
                <a:solidFill>
                  <a:schemeClr val="tx1">
                    <a:tint val="75000"/>
                  </a:schemeClr>
                </a:solidFill>
              </a:defRPr>
            </a:lvl6pPr>
            <a:lvl7pPr marL="2228850" indent="0">
              <a:buNone/>
              <a:defRPr sz="1138">
                <a:solidFill>
                  <a:schemeClr val="tx1">
                    <a:tint val="75000"/>
                  </a:schemeClr>
                </a:solidFill>
              </a:defRPr>
            </a:lvl7pPr>
            <a:lvl8pPr marL="2600325" indent="0">
              <a:buNone/>
              <a:defRPr sz="1138">
                <a:solidFill>
                  <a:schemeClr val="tx1">
                    <a:tint val="75000"/>
                  </a:schemeClr>
                </a:solidFill>
              </a:defRPr>
            </a:lvl8pPr>
            <a:lvl9pPr marL="2971800" indent="0">
              <a:buNone/>
              <a:defRPr sz="1138">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F9BC618-07FB-411C-A365-B9B3B15AD9C4}" type="datetime1">
              <a:rPr lang="ja-JP" altLang="en-US" smtClean="0">
                <a:solidFill>
                  <a:prstClr val="black"/>
                </a:solidFill>
              </a:rPr>
              <a:pPr/>
              <a:t>2024/2/7</a:t>
            </a:fld>
            <a:endParaRPr lang="ja-JP" altLang="en-US">
              <a:solidFill>
                <a:prstClr val="black"/>
              </a:solidFill>
            </a:endParaRPr>
          </a:p>
        </p:txBody>
      </p:sp>
      <p:sp>
        <p:nvSpPr>
          <p:cNvPr id="5" name="Footer Placeholder 4"/>
          <p:cNvSpPr>
            <a:spLocks noGrp="1"/>
          </p:cNvSpPr>
          <p:nvPr>
            <p:ph type="ftr" sz="quarter" idx="11"/>
          </p:nvPr>
        </p:nvSpPr>
        <p:spPr/>
        <p:txBody>
          <a:bodyPr/>
          <a:lstStyle/>
          <a:p>
            <a:endParaRPr lang="ja-JP" altLang="en-US">
              <a:solidFill>
                <a:prstClr val="black"/>
              </a:solidFill>
            </a:endParaRPr>
          </a:p>
        </p:txBody>
      </p:sp>
      <p:sp>
        <p:nvSpPr>
          <p:cNvPr id="6" name="Slide Number Placeholder 5"/>
          <p:cNvSpPr>
            <a:spLocks noGrp="1"/>
          </p:cNvSpPr>
          <p:nvPr>
            <p:ph type="sldNum" sz="quarter" idx="12"/>
          </p:nvPr>
        </p:nvSpPr>
        <p:spPr/>
        <p:txBody>
          <a:bodyPr/>
          <a:lstStyle/>
          <a:p>
            <a:fld id="{10FBC7B6-C67C-4A1C-BD6B-AA6F40E42F1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60007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14" name="TextBox 13"/>
          <p:cNvSpPr txBox="1"/>
          <p:nvPr/>
        </p:nvSpPr>
        <p:spPr>
          <a:xfrm>
            <a:off x="1298872" y="863023"/>
            <a:ext cx="495300" cy="584776"/>
          </a:xfrm>
          <a:prstGeom prst="rect">
            <a:avLst/>
          </a:prstGeom>
        </p:spPr>
        <p:txBody>
          <a:bodyPr vert="horz" lIns="74295" tIns="37148" rIns="74295" bIns="3714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6500" dirty="0">
                <a:solidFill>
                  <a:prstClr val="black"/>
                </a:solidFill>
                <a:effectLst/>
              </a:rPr>
              <a:t>“</a:t>
            </a:r>
          </a:p>
        </p:txBody>
      </p:sp>
      <p:sp>
        <p:nvSpPr>
          <p:cNvPr id="15" name="TextBox 14"/>
          <p:cNvSpPr txBox="1"/>
          <p:nvPr/>
        </p:nvSpPr>
        <p:spPr>
          <a:xfrm>
            <a:off x="8850908" y="2819399"/>
            <a:ext cx="495300" cy="584776"/>
          </a:xfrm>
          <a:prstGeom prst="rect">
            <a:avLst/>
          </a:prstGeom>
        </p:spPr>
        <p:txBody>
          <a:bodyPr vert="horz" lIns="74295" tIns="37148" rIns="74295" bIns="3714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6500" dirty="0">
                <a:solidFill>
                  <a:prstClr val="black"/>
                </a:solidFill>
                <a:effectLst/>
              </a:rPr>
              <a:t>”</a:t>
            </a:r>
          </a:p>
        </p:txBody>
      </p:sp>
      <p:sp>
        <p:nvSpPr>
          <p:cNvPr id="2" name="Title 1"/>
          <p:cNvSpPr>
            <a:spLocks noGrp="1"/>
          </p:cNvSpPr>
          <p:nvPr>
            <p:ph type="title"/>
          </p:nvPr>
        </p:nvSpPr>
        <p:spPr>
          <a:xfrm>
            <a:off x="1794173" y="685801"/>
            <a:ext cx="7304385" cy="2743199"/>
          </a:xfrm>
        </p:spPr>
        <p:txBody>
          <a:bodyPr anchor="ctr">
            <a:normAutofit/>
          </a:bodyPr>
          <a:lstStyle>
            <a:lvl1pPr algn="ctr">
              <a:defRPr sz="2600" b="0" cap="none">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206005" y="3886200"/>
            <a:ext cx="8140203" cy="889000"/>
          </a:xfrm>
        </p:spPr>
        <p:txBody>
          <a:bodyPr vert="horz" lIns="91440" tIns="45720" rIns="91440" bIns="45720" rtlCol="0" anchor="b">
            <a:normAutofit/>
          </a:bodyPr>
          <a:lstStyle>
            <a:lvl1pPr algn="r">
              <a:buNone/>
              <a:defRPr lang="en-US" sz="1950" b="0" cap="none"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1206004" y="4775200"/>
            <a:ext cx="8140203" cy="1016000"/>
          </a:xfrm>
        </p:spPr>
        <p:txBody>
          <a:bodyPr anchor="t">
            <a:normAutofit/>
          </a:bodyPr>
          <a:lstStyle>
            <a:lvl1pPr marL="0" indent="0" algn="r">
              <a:buNone/>
              <a:defRPr sz="1463">
                <a:solidFill>
                  <a:schemeClr val="tx1"/>
                </a:solidFill>
              </a:defRPr>
            </a:lvl1pPr>
            <a:lvl2pPr marL="371475" indent="0">
              <a:buNone/>
              <a:defRPr sz="1463">
                <a:solidFill>
                  <a:schemeClr val="tx1">
                    <a:tint val="75000"/>
                  </a:schemeClr>
                </a:solidFill>
              </a:defRPr>
            </a:lvl2pPr>
            <a:lvl3pPr marL="742950" indent="0">
              <a:buNone/>
              <a:defRPr sz="1300">
                <a:solidFill>
                  <a:schemeClr val="tx1">
                    <a:tint val="75000"/>
                  </a:schemeClr>
                </a:solidFill>
              </a:defRPr>
            </a:lvl3pPr>
            <a:lvl4pPr marL="1114425" indent="0">
              <a:buNone/>
              <a:defRPr sz="1138">
                <a:solidFill>
                  <a:schemeClr val="tx1">
                    <a:tint val="75000"/>
                  </a:schemeClr>
                </a:solidFill>
              </a:defRPr>
            </a:lvl4pPr>
            <a:lvl5pPr marL="1485900" indent="0">
              <a:buNone/>
              <a:defRPr sz="1138">
                <a:solidFill>
                  <a:schemeClr val="tx1">
                    <a:tint val="75000"/>
                  </a:schemeClr>
                </a:solidFill>
              </a:defRPr>
            </a:lvl5pPr>
            <a:lvl6pPr marL="1857375" indent="0">
              <a:buNone/>
              <a:defRPr sz="1138">
                <a:solidFill>
                  <a:schemeClr val="tx1">
                    <a:tint val="75000"/>
                  </a:schemeClr>
                </a:solidFill>
              </a:defRPr>
            </a:lvl6pPr>
            <a:lvl7pPr marL="2228850" indent="0">
              <a:buNone/>
              <a:defRPr sz="1138">
                <a:solidFill>
                  <a:schemeClr val="tx1">
                    <a:tint val="75000"/>
                  </a:schemeClr>
                </a:solidFill>
              </a:defRPr>
            </a:lvl7pPr>
            <a:lvl8pPr marL="2600325" indent="0">
              <a:buNone/>
              <a:defRPr sz="1138">
                <a:solidFill>
                  <a:schemeClr val="tx1">
                    <a:tint val="75000"/>
                  </a:schemeClr>
                </a:solidFill>
              </a:defRPr>
            </a:lvl8pPr>
            <a:lvl9pPr marL="2971800" indent="0">
              <a:buNone/>
              <a:defRPr sz="1138">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385F306-BAE5-4066-9896-3C11E08B06F8}" type="datetime1">
              <a:rPr lang="ja-JP" altLang="en-US" smtClean="0">
                <a:solidFill>
                  <a:prstClr val="black"/>
                </a:solidFill>
              </a:rPr>
              <a:pPr/>
              <a:t>2024/2/7</a:t>
            </a:fld>
            <a:endParaRPr lang="ja-JP" altLang="en-US">
              <a:solidFill>
                <a:prstClr val="black"/>
              </a:solidFill>
            </a:endParaRPr>
          </a:p>
        </p:txBody>
      </p:sp>
      <p:sp>
        <p:nvSpPr>
          <p:cNvPr id="5" name="Footer Placeholder 4"/>
          <p:cNvSpPr>
            <a:spLocks noGrp="1"/>
          </p:cNvSpPr>
          <p:nvPr>
            <p:ph type="ftr" sz="quarter" idx="11"/>
          </p:nvPr>
        </p:nvSpPr>
        <p:spPr/>
        <p:txBody>
          <a:bodyPr/>
          <a:lstStyle/>
          <a:p>
            <a:endParaRPr lang="ja-JP" altLang="en-US">
              <a:solidFill>
                <a:prstClr val="black"/>
              </a:solidFill>
            </a:endParaRPr>
          </a:p>
        </p:txBody>
      </p:sp>
      <p:sp>
        <p:nvSpPr>
          <p:cNvPr id="6" name="Slide Number Placeholder 5"/>
          <p:cNvSpPr>
            <a:spLocks noGrp="1"/>
          </p:cNvSpPr>
          <p:nvPr>
            <p:ph type="sldNum" sz="quarter" idx="12"/>
          </p:nvPr>
        </p:nvSpPr>
        <p:spPr/>
        <p:txBody>
          <a:bodyPr/>
          <a:lstStyle/>
          <a:p>
            <a:fld id="{10FBC7B6-C67C-4A1C-BD6B-AA6F40E42F1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97508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206004" y="685803"/>
            <a:ext cx="8140204" cy="2727325"/>
          </a:xfrm>
        </p:spPr>
        <p:txBody>
          <a:bodyPr vert="horz" lIns="91440" tIns="45720" rIns="91440" bIns="45720" rtlCol="0" anchor="ctr">
            <a:normAutofit/>
          </a:bodyPr>
          <a:lstStyle>
            <a:lvl1pPr>
              <a:defRPr lang="en-US" b="0" dirty="0"/>
            </a:lvl1pPr>
          </a:lstStyle>
          <a:p>
            <a:pPr marL="0" lvl="0"/>
            <a:r>
              <a:rPr lang="ja-JP" altLang="en-US"/>
              <a:t>マスター タイトルの書式設定</a:t>
            </a:r>
            <a:endParaRPr lang="en-US" dirty="0"/>
          </a:p>
        </p:txBody>
      </p:sp>
      <p:sp>
        <p:nvSpPr>
          <p:cNvPr id="10" name="Text Placeholder 9"/>
          <p:cNvSpPr>
            <a:spLocks noGrp="1"/>
          </p:cNvSpPr>
          <p:nvPr>
            <p:ph type="body" sz="quarter" idx="13"/>
          </p:nvPr>
        </p:nvSpPr>
        <p:spPr>
          <a:xfrm>
            <a:off x="1206005" y="3505200"/>
            <a:ext cx="8140204" cy="838200"/>
          </a:xfrm>
        </p:spPr>
        <p:txBody>
          <a:bodyPr vert="horz" lIns="91440" tIns="45720" rIns="91440" bIns="45720" rtlCol="0" anchor="b">
            <a:normAutofit/>
          </a:bodyPr>
          <a:lstStyle>
            <a:lvl1pPr>
              <a:buNone/>
              <a:defRPr lang="en-US" sz="2275" b="0" cap="none"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1206005" y="4343400"/>
            <a:ext cx="8140204" cy="1447800"/>
          </a:xfrm>
        </p:spPr>
        <p:txBody>
          <a:bodyPr anchor="t">
            <a:normAutofit/>
          </a:bodyPr>
          <a:lstStyle>
            <a:lvl1pPr marL="0" indent="0" algn="l">
              <a:buNone/>
              <a:defRPr sz="1463">
                <a:solidFill>
                  <a:schemeClr val="tx1"/>
                </a:solidFill>
              </a:defRPr>
            </a:lvl1pPr>
            <a:lvl2pPr marL="371475" indent="0">
              <a:buNone/>
              <a:defRPr sz="1463">
                <a:solidFill>
                  <a:schemeClr val="tx1">
                    <a:tint val="75000"/>
                  </a:schemeClr>
                </a:solidFill>
              </a:defRPr>
            </a:lvl2pPr>
            <a:lvl3pPr marL="742950" indent="0">
              <a:buNone/>
              <a:defRPr sz="1300">
                <a:solidFill>
                  <a:schemeClr val="tx1">
                    <a:tint val="75000"/>
                  </a:schemeClr>
                </a:solidFill>
              </a:defRPr>
            </a:lvl3pPr>
            <a:lvl4pPr marL="1114425" indent="0">
              <a:buNone/>
              <a:defRPr sz="1138">
                <a:solidFill>
                  <a:schemeClr val="tx1">
                    <a:tint val="75000"/>
                  </a:schemeClr>
                </a:solidFill>
              </a:defRPr>
            </a:lvl4pPr>
            <a:lvl5pPr marL="1485900" indent="0">
              <a:buNone/>
              <a:defRPr sz="1138">
                <a:solidFill>
                  <a:schemeClr val="tx1">
                    <a:tint val="75000"/>
                  </a:schemeClr>
                </a:solidFill>
              </a:defRPr>
            </a:lvl5pPr>
            <a:lvl6pPr marL="1857375" indent="0">
              <a:buNone/>
              <a:defRPr sz="1138">
                <a:solidFill>
                  <a:schemeClr val="tx1">
                    <a:tint val="75000"/>
                  </a:schemeClr>
                </a:solidFill>
              </a:defRPr>
            </a:lvl6pPr>
            <a:lvl7pPr marL="2228850" indent="0">
              <a:buNone/>
              <a:defRPr sz="1138">
                <a:solidFill>
                  <a:schemeClr val="tx1">
                    <a:tint val="75000"/>
                  </a:schemeClr>
                </a:solidFill>
              </a:defRPr>
            </a:lvl7pPr>
            <a:lvl8pPr marL="2600325" indent="0">
              <a:buNone/>
              <a:defRPr sz="1138">
                <a:solidFill>
                  <a:schemeClr val="tx1">
                    <a:tint val="75000"/>
                  </a:schemeClr>
                </a:solidFill>
              </a:defRPr>
            </a:lvl8pPr>
            <a:lvl9pPr marL="2971800" indent="0">
              <a:buNone/>
              <a:defRPr sz="1138">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2BC9277-B1CD-4262-8A4D-31172156182E}" type="datetime1">
              <a:rPr lang="ja-JP" altLang="en-US" smtClean="0">
                <a:solidFill>
                  <a:prstClr val="black"/>
                </a:solidFill>
              </a:rPr>
              <a:pPr/>
              <a:t>2024/2/7</a:t>
            </a:fld>
            <a:endParaRPr lang="ja-JP" altLang="en-US">
              <a:solidFill>
                <a:prstClr val="black"/>
              </a:solidFill>
            </a:endParaRPr>
          </a:p>
        </p:txBody>
      </p:sp>
      <p:sp>
        <p:nvSpPr>
          <p:cNvPr id="5" name="Footer Placeholder 4"/>
          <p:cNvSpPr>
            <a:spLocks noGrp="1"/>
          </p:cNvSpPr>
          <p:nvPr>
            <p:ph type="ftr" sz="quarter" idx="11"/>
          </p:nvPr>
        </p:nvSpPr>
        <p:spPr/>
        <p:txBody>
          <a:bodyPr/>
          <a:lstStyle/>
          <a:p>
            <a:endParaRPr lang="ja-JP" altLang="en-US">
              <a:solidFill>
                <a:prstClr val="black"/>
              </a:solidFill>
            </a:endParaRPr>
          </a:p>
        </p:txBody>
      </p:sp>
      <p:sp>
        <p:nvSpPr>
          <p:cNvPr id="6" name="Slide Number Placeholder 5"/>
          <p:cNvSpPr>
            <a:spLocks noGrp="1"/>
          </p:cNvSpPr>
          <p:nvPr>
            <p:ph type="sldNum" sz="quarter" idx="12"/>
          </p:nvPr>
        </p:nvSpPr>
        <p:spPr/>
        <p:txBody>
          <a:bodyPr/>
          <a:lstStyle/>
          <a:p>
            <a:fld id="{10FBC7B6-C67C-4A1C-BD6B-AA6F40E42F1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52383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E407693-BEF5-4BC8-8CBD-3155023DC06F}" type="datetime1">
              <a:rPr lang="ja-JP" altLang="en-US" smtClean="0">
                <a:solidFill>
                  <a:prstClr val="black"/>
                </a:solidFill>
              </a:rPr>
              <a:pPr/>
              <a:t>2024/2/7</a:t>
            </a:fld>
            <a:endParaRPr lang="ja-JP" altLang="en-US">
              <a:solidFill>
                <a:prstClr val="black"/>
              </a:solidFill>
            </a:endParaRPr>
          </a:p>
        </p:txBody>
      </p:sp>
      <p:sp>
        <p:nvSpPr>
          <p:cNvPr id="5" name="Footer Placeholder 4"/>
          <p:cNvSpPr>
            <a:spLocks noGrp="1"/>
          </p:cNvSpPr>
          <p:nvPr>
            <p:ph type="ftr" sz="quarter" idx="11"/>
          </p:nvPr>
        </p:nvSpPr>
        <p:spPr/>
        <p:txBody>
          <a:bodyPr/>
          <a:lstStyle/>
          <a:p>
            <a:endParaRPr lang="ja-JP" altLang="en-US">
              <a:solidFill>
                <a:prstClr val="black"/>
              </a:solidFill>
            </a:endParaRPr>
          </a:p>
        </p:txBody>
      </p:sp>
      <p:sp>
        <p:nvSpPr>
          <p:cNvPr id="6" name="Slide Number Placeholder 5"/>
          <p:cNvSpPr>
            <a:spLocks noGrp="1"/>
          </p:cNvSpPr>
          <p:nvPr>
            <p:ph type="sldNum" sz="quarter" idx="12"/>
          </p:nvPr>
        </p:nvSpPr>
        <p:spPr/>
        <p:txBody>
          <a:bodyPr/>
          <a:lstStyle/>
          <a:p>
            <a:fld id="{10FBC7B6-C67C-4A1C-BD6B-AA6F40E42F1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54775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07784" y="685800"/>
            <a:ext cx="1438425" cy="510540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206005" y="685800"/>
            <a:ext cx="6516041" cy="510540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F55DB2E-7EFB-4E74-BF7E-1A5F0AFD739D}" type="datetime1">
              <a:rPr lang="ja-JP" altLang="en-US" smtClean="0">
                <a:solidFill>
                  <a:prstClr val="black"/>
                </a:solidFill>
              </a:rPr>
              <a:pPr/>
              <a:t>2024/2/7</a:t>
            </a:fld>
            <a:endParaRPr lang="ja-JP" altLang="en-US">
              <a:solidFill>
                <a:prstClr val="black"/>
              </a:solidFill>
            </a:endParaRPr>
          </a:p>
        </p:txBody>
      </p:sp>
      <p:sp>
        <p:nvSpPr>
          <p:cNvPr id="5" name="Footer Placeholder 4"/>
          <p:cNvSpPr>
            <a:spLocks noGrp="1"/>
          </p:cNvSpPr>
          <p:nvPr>
            <p:ph type="ftr" sz="quarter" idx="11"/>
          </p:nvPr>
        </p:nvSpPr>
        <p:spPr/>
        <p:txBody>
          <a:bodyPr/>
          <a:lstStyle/>
          <a:p>
            <a:endParaRPr lang="ja-JP" altLang="en-US">
              <a:solidFill>
                <a:prstClr val="black"/>
              </a:solidFill>
            </a:endParaRPr>
          </a:p>
        </p:txBody>
      </p:sp>
      <p:sp>
        <p:nvSpPr>
          <p:cNvPr id="6" name="Slide Number Placeholder 5"/>
          <p:cNvSpPr>
            <a:spLocks noGrp="1"/>
          </p:cNvSpPr>
          <p:nvPr>
            <p:ph type="sldNum" sz="quarter" idx="12"/>
          </p:nvPr>
        </p:nvSpPr>
        <p:spPr/>
        <p:txBody>
          <a:bodyPr/>
          <a:lstStyle/>
          <a:p>
            <a:fld id="{10FBC7B6-C67C-4A1C-BD6B-AA6F40E42F1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67880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7" name="図 6"/>
          <p:cNvPicPr>
            <a:picLocks noChangeAspect="1"/>
          </p:cNvPicPr>
          <p:nvPr userDrawn="1"/>
        </p:nvPicPr>
        <p:blipFill>
          <a:blip r:embed="rId2"/>
          <a:stretch>
            <a:fillRect/>
          </a:stretch>
        </p:blipFill>
        <p:spPr>
          <a:xfrm>
            <a:off x="7747197" y="6548001"/>
            <a:ext cx="1915405" cy="283046"/>
          </a:xfrm>
          <a:prstGeom prst="rect">
            <a:avLst/>
          </a:prstGeom>
        </p:spPr>
      </p:pic>
      <p:cxnSp>
        <p:nvCxnSpPr>
          <p:cNvPr id="15" name="直線コネクタ 14"/>
          <p:cNvCxnSpPr/>
          <p:nvPr userDrawn="1"/>
        </p:nvCxnSpPr>
        <p:spPr>
          <a:xfrm>
            <a:off x="244737" y="6508384"/>
            <a:ext cx="9396133" cy="0"/>
          </a:xfrm>
          <a:prstGeom prst="line">
            <a:avLst/>
          </a:prstGeom>
          <a:ln w="28575" cmpd="dbl">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スライド番号プレースホルダ 5"/>
          <p:cNvSpPr>
            <a:spLocks noGrp="1"/>
          </p:cNvSpPr>
          <p:nvPr>
            <p:ph type="sldNum" sz="quarter" idx="4"/>
          </p:nvPr>
        </p:nvSpPr>
        <p:spPr>
          <a:xfrm>
            <a:off x="4777757" y="6565658"/>
            <a:ext cx="347739" cy="260141"/>
          </a:xfrm>
          <a:prstGeom prst="rect">
            <a:avLst/>
          </a:prstGeom>
        </p:spPr>
        <p:txBody>
          <a:bodyPr vert="horz" wrap="none" lIns="104305" tIns="52153" rIns="104305" bIns="52153" rtlCol="0" anchor="ctr">
            <a:noAutofit/>
          </a:bodyPr>
          <a:lstStyle>
            <a:lvl1pPr algn="r">
              <a:defRPr sz="975">
                <a:solidFill>
                  <a:srgbClr val="000000"/>
                </a:solidFill>
                <a:latin typeface="ＭＳ Ｐゴシック" pitchFamily="50" charset="-128"/>
                <a:ea typeface="ＭＳ Ｐゴシック" pitchFamily="50" charset="-128"/>
              </a:defRPr>
            </a:lvl1pPr>
          </a:lstStyle>
          <a:p>
            <a:fld id="{E4DD4CA9-FFF4-4929-B1F3-DD754470E6A2}" type="slidenum">
              <a:rPr lang="ja-JP" altLang="en-US" smtClean="0"/>
              <a:pPr/>
              <a:t>‹#›</a:t>
            </a:fld>
            <a:endParaRPr lang="ja-JP" altLang="en-US" dirty="0"/>
          </a:p>
        </p:txBody>
      </p:sp>
      <p:cxnSp>
        <p:nvCxnSpPr>
          <p:cNvPr id="11" name="直線コネクタ 10"/>
          <p:cNvCxnSpPr/>
          <p:nvPr userDrawn="1"/>
        </p:nvCxnSpPr>
        <p:spPr>
          <a:xfrm>
            <a:off x="254934" y="647280"/>
            <a:ext cx="9396133" cy="0"/>
          </a:xfrm>
          <a:prstGeom prst="line">
            <a:avLst/>
          </a:prstGeom>
          <a:ln w="28575" cmpd="thickThi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22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439E0B9-2E33-4A14-9008-CA28EDCD5BDB}" type="datetime1">
              <a:rPr lang="ja-JP" altLang="en-US" smtClean="0">
                <a:solidFill>
                  <a:prstClr val="black"/>
                </a:solidFill>
              </a:rPr>
              <a:pPr/>
              <a:t>2024/2/7</a:t>
            </a:fld>
            <a:endParaRPr lang="ja-JP" altLang="en-US">
              <a:solidFill>
                <a:prstClr val="black"/>
              </a:solidFill>
            </a:endParaRPr>
          </a:p>
        </p:txBody>
      </p:sp>
      <p:sp>
        <p:nvSpPr>
          <p:cNvPr id="5" name="Footer Placeholder 4"/>
          <p:cNvSpPr>
            <a:spLocks noGrp="1"/>
          </p:cNvSpPr>
          <p:nvPr>
            <p:ph type="ftr" sz="quarter" idx="11"/>
          </p:nvPr>
        </p:nvSpPr>
        <p:spPr/>
        <p:txBody>
          <a:bodyPr/>
          <a:lstStyle/>
          <a:p>
            <a:endParaRPr lang="ja-JP" altLang="en-US">
              <a:solidFill>
                <a:prstClr val="black"/>
              </a:solidFill>
            </a:endParaRPr>
          </a:p>
        </p:txBody>
      </p:sp>
      <p:sp>
        <p:nvSpPr>
          <p:cNvPr id="6" name="Slide Number Placeholder 5"/>
          <p:cNvSpPr>
            <a:spLocks noGrp="1"/>
          </p:cNvSpPr>
          <p:nvPr>
            <p:ph type="sldNum" sz="quarter" idx="12"/>
          </p:nvPr>
        </p:nvSpPr>
        <p:spPr>
          <a:xfrm>
            <a:off x="8898385" y="5867134"/>
            <a:ext cx="447823" cy="365125"/>
          </a:xfrm>
        </p:spPr>
        <p:txBody>
          <a:bodyPr/>
          <a:lstStyle/>
          <a:p>
            <a:fld id="{10FBC7B6-C67C-4A1C-BD6B-AA6F40E42F1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42783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089978" y="2666999"/>
            <a:ext cx="7256232" cy="2110382"/>
          </a:xfrm>
        </p:spPr>
        <p:txBody>
          <a:bodyPr anchor="b"/>
          <a:lstStyle>
            <a:lvl1pPr algn="r">
              <a:defRPr sz="325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89977" y="4777381"/>
            <a:ext cx="7256233" cy="860400"/>
          </a:xfrm>
        </p:spPr>
        <p:txBody>
          <a:bodyPr anchor="t">
            <a:normAutofit/>
          </a:bodyPr>
          <a:lstStyle>
            <a:lvl1pPr marL="0" indent="0" algn="r">
              <a:buNone/>
              <a:defRPr sz="1625">
                <a:solidFill>
                  <a:schemeClr val="tx1"/>
                </a:solidFill>
              </a:defRPr>
            </a:lvl1pPr>
            <a:lvl2pPr marL="371475" indent="0">
              <a:buNone/>
              <a:defRPr sz="1463">
                <a:solidFill>
                  <a:schemeClr val="tx1">
                    <a:tint val="75000"/>
                  </a:schemeClr>
                </a:solidFill>
              </a:defRPr>
            </a:lvl2pPr>
            <a:lvl3pPr marL="742950" indent="0">
              <a:buNone/>
              <a:defRPr sz="1300">
                <a:solidFill>
                  <a:schemeClr val="tx1">
                    <a:tint val="75000"/>
                  </a:schemeClr>
                </a:solidFill>
              </a:defRPr>
            </a:lvl3pPr>
            <a:lvl4pPr marL="1114425" indent="0">
              <a:buNone/>
              <a:defRPr sz="1138">
                <a:solidFill>
                  <a:schemeClr val="tx1">
                    <a:tint val="75000"/>
                  </a:schemeClr>
                </a:solidFill>
              </a:defRPr>
            </a:lvl4pPr>
            <a:lvl5pPr marL="1485900" indent="0">
              <a:buNone/>
              <a:defRPr sz="1138">
                <a:solidFill>
                  <a:schemeClr val="tx1">
                    <a:tint val="75000"/>
                  </a:schemeClr>
                </a:solidFill>
              </a:defRPr>
            </a:lvl5pPr>
            <a:lvl6pPr marL="1857375" indent="0">
              <a:buNone/>
              <a:defRPr sz="1138">
                <a:solidFill>
                  <a:schemeClr val="tx1">
                    <a:tint val="75000"/>
                  </a:schemeClr>
                </a:solidFill>
              </a:defRPr>
            </a:lvl6pPr>
            <a:lvl7pPr marL="2228850" indent="0">
              <a:buNone/>
              <a:defRPr sz="1138">
                <a:solidFill>
                  <a:schemeClr val="tx1">
                    <a:tint val="75000"/>
                  </a:schemeClr>
                </a:solidFill>
              </a:defRPr>
            </a:lvl7pPr>
            <a:lvl8pPr marL="2600325" indent="0">
              <a:buNone/>
              <a:defRPr sz="1138">
                <a:solidFill>
                  <a:schemeClr val="tx1">
                    <a:tint val="75000"/>
                  </a:schemeClr>
                </a:solidFill>
              </a:defRPr>
            </a:lvl8pPr>
            <a:lvl9pPr marL="2971800" indent="0">
              <a:buNone/>
              <a:defRPr sz="1138">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45828DD-3545-49E8-9DDA-F5EFC1B7A38C}" type="datetime1">
              <a:rPr lang="ja-JP" altLang="en-US" smtClean="0">
                <a:solidFill>
                  <a:prstClr val="black"/>
                </a:solidFill>
              </a:rPr>
              <a:pPr/>
              <a:t>2024/2/7</a:t>
            </a:fld>
            <a:endParaRPr lang="ja-JP" altLang="en-US">
              <a:solidFill>
                <a:prstClr val="black"/>
              </a:solidFill>
            </a:endParaRPr>
          </a:p>
        </p:txBody>
      </p:sp>
      <p:sp>
        <p:nvSpPr>
          <p:cNvPr id="5" name="Footer Placeholder 4"/>
          <p:cNvSpPr>
            <a:spLocks noGrp="1"/>
          </p:cNvSpPr>
          <p:nvPr>
            <p:ph type="ftr" sz="quarter" idx="11"/>
          </p:nvPr>
        </p:nvSpPr>
        <p:spPr/>
        <p:txBody>
          <a:bodyPr/>
          <a:lstStyle/>
          <a:p>
            <a:endParaRPr lang="ja-JP" altLang="en-US">
              <a:solidFill>
                <a:prstClr val="black"/>
              </a:solidFill>
            </a:endParaRPr>
          </a:p>
        </p:txBody>
      </p:sp>
      <p:sp>
        <p:nvSpPr>
          <p:cNvPr id="6" name="Slide Number Placeholder 5"/>
          <p:cNvSpPr>
            <a:spLocks noGrp="1"/>
          </p:cNvSpPr>
          <p:nvPr>
            <p:ph type="sldNum" sz="quarter" idx="12"/>
          </p:nvPr>
        </p:nvSpPr>
        <p:spPr/>
        <p:txBody>
          <a:bodyPr/>
          <a:lstStyle/>
          <a:p>
            <a:fld id="{10FBC7B6-C67C-4A1C-BD6B-AA6F40E42F1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01843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206005" y="685803"/>
            <a:ext cx="8140204" cy="1752599"/>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206006" y="2667002"/>
            <a:ext cx="3977232" cy="3124201"/>
          </a:xfrm>
        </p:spPr>
        <p:txBody>
          <a:bodyPr>
            <a:normAutofit/>
          </a:bodyPr>
          <a:lstStyle>
            <a:lvl1pPr>
              <a:buClr>
                <a:schemeClr val="accent1">
                  <a:lumMod val="75000"/>
                </a:schemeClr>
              </a:buClr>
              <a:defRPr sz="1463"/>
            </a:lvl1pPr>
            <a:lvl2pPr>
              <a:buClr>
                <a:schemeClr val="accent1">
                  <a:lumMod val="75000"/>
                </a:schemeClr>
              </a:buClr>
              <a:defRPr sz="1300"/>
            </a:lvl2pPr>
            <a:lvl3pPr>
              <a:buClr>
                <a:schemeClr val="accent1">
                  <a:lumMod val="75000"/>
                </a:schemeClr>
              </a:buClr>
              <a:defRPr sz="1138"/>
            </a:lvl3pPr>
            <a:lvl4pPr>
              <a:buClr>
                <a:schemeClr val="accent1">
                  <a:lumMod val="75000"/>
                </a:schemeClr>
              </a:buClr>
              <a:defRPr sz="975"/>
            </a:lvl4pPr>
            <a:lvl5pPr>
              <a:buClr>
                <a:schemeClr val="accent1">
                  <a:lumMod val="75000"/>
                </a:schemeClr>
              </a:buClr>
              <a:defRPr sz="975"/>
            </a:lvl5pPr>
            <a:lvl6pPr>
              <a:defRPr sz="975"/>
            </a:lvl6pPr>
            <a:lvl7pPr>
              <a:defRPr sz="975"/>
            </a:lvl7pPr>
            <a:lvl8pPr>
              <a:defRPr sz="975"/>
            </a:lvl8pPr>
            <a:lvl9pPr>
              <a:defRPr sz="97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368973" y="2667000"/>
            <a:ext cx="3977233" cy="3124200"/>
          </a:xfrm>
        </p:spPr>
        <p:txBody>
          <a:bodyPr>
            <a:normAutofit/>
          </a:bodyPr>
          <a:lstStyle>
            <a:lvl1pPr>
              <a:buClr>
                <a:schemeClr val="accent1">
                  <a:lumMod val="75000"/>
                </a:schemeClr>
              </a:buClr>
              <a:defRPr sz="1463"/>
            </a:lvl1pPr>
            <a:lvl2pPr>
              <a:buClr>
                <a:schemeClr val="accent1">
                  <a:lumMod val="75000"/>
                </a:schemeClr>
              </a:buClr>
              <a:defRPr sz="1300"/>
            </a:lvl2pPr>
            <a:lvl3pPr>
              <a:buClr>
                <a:schemeClr val="accent1">
                  <a:lumMod val="75000"/>
                </a:schemeClr>
              </a:buClr>
              <a:defRPr sz="1138"/>
            </a:lvl3pPr>
            <a:lvl4pPr>
              <a:buClr>
                <a:schemeClr val="accent1">
                  <a:lumMod val="75000"/>
                </a:schemeClr>
              </a:buClr>
              <a:defRPr sz="975"/>
            </a:lvl4pPr>
            <a:lvl5pPr>
              <a:buClr>
                <a:schemeClr val="accent1">
                  <a:lumMod val="75000"/>
                </a:schemeClr>
              </a:buClr>
              <a:defRPr sz="975"/>
            </a:lvl5pPr>
            <a:lvl6pPr>
              <a:defRPr sz="975"/>
            </a:lvl6pPr>
            <a:lvl7pPr>
              <a:defRPr sz="975"/>
            </a:lvl7pPr>
            <a:lvl8pPr>
              <a:defRPr sz="975"/>
            </a:lvl8pPr>
            <a:lvl9pPr>
              <a:defRPr sz="97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000664A-8AB9-4159-962C-F41EBFAF5139}" type="datetime1">
              <a:rPr lang="ja-JP" altLang="en-US" smtClean="0">
                <a:solidFill>
                  <a:prstClr val="black"/>
                </a:solidFill>
              </a:rPr>
              <a:pPr/>
              <a:t>2024/2/7</a:t>
            </a:fld>
            <a:endParaRPr lang="ja-JP" altLang="en-US">
              <a:solidFill>
                <a:prstClr val="black"/>
              </a:solidFill>
            </a:endParaRPr>
          </a:p>
        </p:txBody>
      </p:sp>
      <p:sp>
        <p:nvSpPr>
          <p:cNvPr id="6" name="Footer Placeholder 5"/>
          <p:cNvSpPr>
            <a:spLocks noGrp="1"/>
          </p:cNvSpPr>
          <p:nvPr>
            <p:ph type="ftr" sz="quarter" idx="11"/>
          </p:nvPr>
        </p:nvSpPr>
        <p:spPr/>
        <p:txBody>
          <a:bodyPr/>
          <a:lstStyle/>
          <a:p>
            <a:endParaRPr lang="ja-JP" altLang="en-US">
              <a:solidFill>
                <a:prstClr val="black"/>
              </a:solidFill>
            </a:endParaRPr>
          </a:p>
        </p:txBody>
      </p:sp>
      <p:sp>
        <p:nvSpPr>
          <p:cNvPr id="7" name="Slide Number Placeholder 6"/>
          <p:cNvSpPr>
            <a:spLocks noGrp="1"/>
          </p:cNvSpPr>
          <p:nvPr>
            <p:ph type="sldNum" sz="quarter" idx="12"/>
          </p:nvPr>
        </p:nvSpPr>
        <p:spPr/>
        <p:txBody>
          <a:bodyPr/>
          <a:lstStyle/>
          <a:p>
            <a:fld id="{10FBC7B6-C67C-4A1C-BD6B-AA6F40E42F1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33205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439896" y="2658533"/>
            <a:ext cx="3743340" cy="576262"/>
          </a:xfrm>
        </p:spPr>
        <p:txBody>
          <a:bodyPr anchor="b">
            <a:noAutofit/>
          </a:bodyPr>
          <a:lstStyle>
            <a:lvl1pPr marL="0" indent="0">
              <a:buNone/>
              <a:defRPr sz="2275" b="0">
                <a:solidFill>
                  <a:schemeClr val="accent1">
                    <a:lumMod val="75000"/>
                  </a:schemeClr>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ja-JP" altLang="en-US"/>
              <a:t>マスター テキストの書式設定</a:t>
            </a:r>
          </a:p>
        </p:txBody>
      </p:sp>
      <p:sp>
        <p:nvSpPr>
          <p:cNvPr id="4" name="Content Placeholder 3"/>
          <p:cNvSpPr>
            <a:spLocks noGrp="1"/>
          </p:cNvSpPr>
          <p:nvPr>
            <p:ph sz="half" idx="2"/>
          </p:nvPr>
        </p:nvSpPr>
        <p:spPr>
          <a:xfrm>
            <a:off x="1206003" y="3335337"/>
            <a:ext cx="3977233" cy="2455862"/>
          </a:xfrm>
        </p:spPr>
        <p:txBody>
          <a:bodyPr anchor="t">
            <a:normAutofit/>
          </a:bodyPr>
          <a:lstStyle>
            <a:lvl1pPr>
              <a:buClr>
                <a:schemeClr val="accent1">
                  <a:lumMod val="75000"/>
                </a:schemeClr>
              </a:buClr>
              <a:defRPr sz="1463"/>
            </a:lvl1pPr>
            <a:lvl2pPr>
              <a:buClr>
                <a:schemeClr val="accent1">
                  <a:lumMod val="75000"/>
                </a:schemeClr>
              </a:buClr>
              <a:defRPr sz="1300"/>
            </a:lvl2pPr>
            <a:lvl3pPr>
              <a:buClr>
                <a:schemeClr val="accent1">
                  <a:lumMod val="75000"/>
                </a:schemeClr>
              </a:buClr>
              <a:defRPr sz="1138"/>
            </a:lvl3pPr>
            <a:lvl4pPr>
              <a:buClr>
                <a:schemeClr val="accent1">
                  <a:lumMod val="75000"/>
                </a:schemeClr>
              </a:buClr>
              <a:defRPr sz="975"/>
            </a:lvl4pPr>
            <a:lvl5pPr>
              <a:buClr>
                <a:schemeClr val="accent1">
                  <a:lumMod val="75000"/>
                </a:schemeClr>
              </a:buClr>
              <a:defRPr sz="975"/>
            </a:lvl5pPr>
            <a:lvl6pPr>
              <a:defRPr sz="975"/>
            </a:lvl6pPr>
            <a:lvl7pPr>
              <a:defRPr sz="975"/>
            </a:lvl7pPr>
            <a:lvl8pPr>
              <a:defRPr sz="975"/>
            </a:lvl8pPr>
            <a:lvl9pPr>
              <a:defRPr sz="97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590398" y="2667000"/>
            <a:ext cx="3755811" cy="576262"/>
          </a:xfrm>
        </p:spPr>
        <p:txBody>
          <a:bodyPr anchor="b">
            <a:noAutofit/>
          </a:bodyPr>
          <a:lstStyle>
            <a:lvl1pPr marL="0" indent="0">
              <a:buNone/>
              <a:defRPr sz="2275" b="0">
                <a:solidFill>
                  <a:schemeClr val="accent1">
                    <a:lumMod val="75000"/>
                  </a:schemeClr>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ja-JP" altLang="en-US"/>
              <a:t>マスター テキストの書式設定</a:t>
            </a:r>
          </a:p>
        </p:txBody>
      </p:sp>
      <p:sp>
        <p:nvSpPr>
          <p:cNvPr id="6" name="Content Placeholder 5"/>
          <p:cNvSpPr>
            <a:spLocks noGrp="1"/>
          </p:cNvSpPr>
          <p:nvPr>
            <p:ph sz="quarter" idx="4"/>
          </p:nvPr>
        </p:nvSpPr>
        <p:spPr>
          <a:xfrm>
            <a:off x="5368973" y="3335337"/>
            <a:ext cx="3977233" cy="2455862"/>
          </a:xfrm>
        </p:spPr>
        <p:txBody>
          <a:bodyPr anchor="t">
            <a:normAutofit/>
          </a:bodyPr>
          <a:lstStyle>
            <a:lvl1pPr>
              <a:buClr>
                <a:schemeClr val="accent1">
                  <a:lumMod val="75000"/>
                </a:schemeClr>
              </a:buClr>
              <a:defRPr sz="1463"/>
            </a:lvl1pPr>
            <a:lvl2pPr>
              <a:buClr>
                <a:schemeClr val="accent1">
                  <a:lumMod val="75000"/>
                </a:schemeClr>
              </a:buClr>
              <a:defRPr sz="1300"/>
            </a:lvl2pPr>
            <a:lvl3pPr>
              <a:buClr>
                <a:schemeClr val="accent1">
                  <a:lumMod val="75000"/>
                </a:schemeClr>
              </a:buClr>
              <a:defRPr sz="1138"/>
            </a:lvl3pPr>
            <a:lvl4pPr>
              <a:buClr>
                <a:schemeClr val="accent1">
                  <a:lumMod val="75000"/>
                </a:schemeClr>
              </a:buClr>
              <a:defRPr sz="975"/>
            </a:lvl4pPr>
            <a:lvl5pPr>
              <a:buClr>
                <a:schemeClr val="accent1">
                  <a:lumMod val="75000"/>
                </a:schemeClr>
              </a:buClr>
              <a:defRPr sz="975"/>
            </a:lvl5pPr>
            <a:lvl6pPr>
              <a:defRPr sz="975"/>
            </a:lvl6pPr>
            <a:lvl7pPr>
              <a:defRPr sz="975"/>
            </a:lvl7pPr>
            <a:lvl8pPr>
              <a:defRPr sz="975"/>
            </a:lvl8pPr>
            <a:lvl9pPr>
              <a:defRPr sz="97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421CD06-E469-4201-9D52-E6C20955BD79}" type="datetime1">
              <a:rPr lang="ja-JP" altLang="en-US" smtClean="0">
                <a:solidFill>
                  <a:prstClr val="black"/>
                </a:solidFill>
              </a:rPr>
              <a:pPr/>
              <a:t>2024/2/7</a:t>
            </a:fld>
            <a:endParaRPr lang="ja-JP" altLang="en-US">
              <a:solidFill>
                <a:prstClr val="black"/>
              </a:solidFill>
            </a:endParaRPr>
          </a:p>
        </p:txBody>
      </p:sp>
      <p:sp>
        <p:nvSpPr>
          <p:cNvPr id="8" name="Footer Placeholder 7"/>
          <p:cNvSpPr>
            <a:spLocks noGrp="1"/>
          </p:cNvSpPr>
          <p:nvPr>
            <p:ph type="ftr" sz="quarter" idx="11"/>
          </p:nvPr>
        </p:nvSpPr>
        <p:spPr/>
        <p:txBody>
          <a:bodyPr/>
          <a:lstStyle/>
          <a:p>
            <a:endParaRPr lang="ja-JP" altLang="en-US">
              <a:solidFill>
                <a:prstClr val="black"/>
              </a:solidFill>
            </a:endParaRPr>
          </a:p>
        </p:txBody>
      </p:sp>
      <p:sp>
        <p:nvSpPr>
          <p:cNvPr id="9" name="Slide Number Placeholder 8"/>
          <p:cNvSpPr>
            <a:spLocks noGrp="1"/>
          </p:cNvSpPr>
          <p:nvPr>
            <p:ph type="sldNum" sz="quarter" idx="12"/>
          </p:nvPr>
        </p:nvSpPr>
        <p:spPr/>
        <p:txBody>
          <a:bodyPr/>
          <a:lstStyle/>
          <a:p>
            <a:fld id="{10FBC7B6-C67C-4A1C-BD6B-AA6F40E42F1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90217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6CFBB0E-F9BA-4AF1-91DA-884E20F1AC4A}" type="datetime1">
              <a:rPr lang="ja-JP" altLang="en-US" smtClean="0">
                <a:solidFill>
                  <a:prstClr val="black"/>
                </a:solidFill>
              </a:rPr>
              <a:pPr/>
              <a:t>2024/2/7</a:t>
            </a:fld>
            <a:endParaRPr lang="ja-JP" altLang="en-US">
              <a:solidFill>
                <a:prstClr val="black"/>
              </a:solidFill>
            </a:endParaRPr>
          </a:p>
        </p:txBody>
      </p:sp>
      <p:sp>
        <p:nvSpPr>
          <p:cNvPr id="4" name="Footer Placeholder 3"/>
          <p:cNvSpPr>
            <a:spLocks noGrp="1"/>
          </p:cNvSpPr>
          <p:nvPr>
            <p:ph type="ftr" sz="quarter" idx="11"/>
          </p:nvPr>
        </p:nvSpPr>
        <p:spPr/>
        <p:txBody>
          <a:bodyPr/>
          <a:lstStyle/>
          <a:p>
            <a:endParaRPr lang="ja-JP" altLang="en-US">
              <a:solidFill>
                <a:prstClr val="black"/>
              </a:solidFill>
            </a:endParaRPr>
          </a:p>
        </p:txBody>
      </p:sp>
      <p:sp>
        <p:nvSpPr>
          <p:cNvPr id="5" name="Slide Number Placeholder 4"/>
          <p:cNvSpPr>
            <a:spLocks noGrp="1"/>
          </p:cNvSpPr>
          <p:nvPr>
            <p:ph type="sldNum" sz="quarter" idx="12"/>
          </p:nvPr>
        </p:nvSpPr>
        <p:spPr/>
        <p:txBody>
          <a:bodyPr/>
          <a:lstStyle/>
          <a:p>
            <a:fld id="{10FBC7B6-C67C-4A1C-BD6B-AA6F40E42F1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64550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A14A5C-BD08-412F-B5E3-1DD43F361E1A}" type="datetime1">
              <a:rPr lang="ja-JP" altLang="en-US" smtClean="0">
                <a:solidFill>
                  <a:prstClr val="black"/>
                </a:solidFill>
              </a:rPr>
              <a:pPr/>
              <a:t>2024/2/7</a:t>
            </a:fld>
            <a:endParaRPr lang="ja-JP" altLang="en-US">
              <a:solidFill>
                <a:prstClr val="black"/>
              </a:solidFill>
            </a:endParaRPr>
          </a:p>
        </p:txBody>
      </p:sp>
      <p:sp>
        <p:nvSpPr>
          <p:cNvPr id="3" name="Footer Placeholder 2"/>
          <p:cNvSpPr>
            <a:spLocks noGrp="1"/>
          </p:cNvSpPr>
          <p:nvPr>
            <p:ph type="ftr" sz="quarter" idx="11"/>
          </p:nvPr>
        </p:nvSpPr>
        <p:spPr/>
        <p:txBody>
          <a:bodyPr/>
          <a:lstStyle/>
          <a:p>
            <a:endParaRPr lang="ja-JP" altLang="en-US">
              <a:solidFill>
                <a:prstClr val="black"/>
              </a:solidFill>
            </a:endParaRPr>
          </a:p>
        </p:txBody>
      </p:sp>
      <p:sp>
        <p:nvSpPr>
          <p:cNvPr id="4" name="Slide Number Placeholder 3"/>
          <p:cNvSpPr>
            <a:spLocks noGrp="1"/>
          </p:cNvSpPr>
          <p:nvPr>
            <p:ph type="sldNum" sz="quarter" idx="12"/>
          </p:nvPr>
        </p:nvSpPr>
        <p:spPr/>
        <p:txBody>
          <a:bodyPr/>
          <a:lstStyle/>
          <a:p>
            <a:fld id="{10FBC7B6-C67C-4A1C-BD6B-AA6F40E42F1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2724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206005" y="1600200"/>
            <a:ext cx="2883661" cy="1371600"/>
          </a:xfrm>
        </p:spPr>
        <p:txBody>
          <a:bodyPr anchor="b">
            <a:normAutofit/>
          </a:bodyPr>
          <a:lstStyle>
            <a:lvl1pPr algn="ctr">
              <a:defRPr sz="1950" b="0"/>
            </a:lvl1pPr>
          </a:lstStyle>
          <a:p>
            <a:r>
              <a:rPr lang="ja-JP" altLang="en-US"/>
              <a:t>マスター タイトルの書式設定</a:t>
            </a:r>
            <a:endParaRPr lang="en-US" dirty="0"/>
          </a:p>
        </p:txBody>
      </p:sp>
      <p:sp>
        <p:nvSpPr>
          <p:cNvPr id="3" name="Content Placeholder 2"/>
          <p:cNvSpPr>
            <a:spLocks noGrp="1"/>
          </p:cNvSpPr>
          <p:nvPr>
            <p:ph idx="1"/>
          </p:nvPr>
        </p:nvSpPr>
        <p:spPr>
          <a:xfrm>
            <a:off x="4275403" y="685802"/>
            <a:ext cx="5070805" cy="5105401"/>
          </a:xfrm>
        </p:spPr>
        <p:txBody>
          <a:bodyPr anchor="ctr">
            <a:normAutofit/>
          </a:bodyPr>
          <a:lstStyle>
            <a:lvl1pPr>
              <a:defRPr sz="1625"/>
            </a:lvl1pPr>
            <a:lvl2pPr>
              <a:defRPr sz="1463"/>
            </a:lvl2pPr>
            <a:lvl3pPr>
              <a:defRPr sz="1300"/>
            </a:lvl3pPr>
            <a:lvl4pPr>
              <a:defRPr sz="1138"/>
            </a:lvl4pPr>
            <a:lvl5pPr>
              <a:defRPr sz="1138"/>
            </a:lvl5pPr>
            <a:lvl6pPr>
              <a:defRPr sz="1138"/>
            </a:lvl6pPr>
            <a:lvl7pPr>
              <a:defRPr sz="1138"/>
            </a:lvl7pPr>
            <a:lvl8pPr>
              <a:defRPr sz="1138"/>
            </a:lvl8pPr>
            <a:lvl9pPr>
              <a:defRPr sz="113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206005" y="2971800"/>
            <a:ext cx="2883661" cy="1828800"/>
          </a:xfrm>
        </p:spPr>
        <p:txBody>
          <a:bodyPr>
            <a:normAutofit/>
          </a:bodyPr>
          <a:lstStyle>
            <a:lvl1pPr marL="0" indent="0" algn="ctr">
              <a:buNone/>
              <a:defRPr sz="1300"/>
            </a:lvl1pPr>
            <a:lvl2pPr marL="371475" indent="0">
              <a:buNone/>
              <a:defRPr sz="975"/>
            </a:lvl2pPr>
            <a:lvl3pPr marL="742950" indent="0">
              <a:buNone/>
              <a:defRPr sz="813"/>
            </a:lvl3pPr>
            <a:lvl4pPr marL="1114425" indent="0">
              <a:buNone/>
              <a:defRPr sz="731"/>
            </a:lvl4pPr>
            <a:lvl5pPr marL="1485900" indent="0">
              <a:buNone/>
              <a:defRPr sz="731"/>
            </a:lvl5pPr>
            <a:lvl6pPr marL="1857375" indent="0">
              <a:buNone/>
              <a:defRPr sz="731"/>
            </a:lvl6pPr>
            <a:lvl7pPr marL="2228850" indent="0">
              <a:buNone/>
              <a:defRPr sz="731"/>
            </a:lvl7pPr>
            <a:lvl8pPr marL="2600325" indent="0">
              <a:buNone/>
              <a:defRPr sz="731"/>
            </a:lvl8pPr>
            <a:lvl9pPr marL="2971800" indent="0">
              <a:buNone/>
              <a:defRPr sz="731"/>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A313C28-1100-4903-8751-D719D03D7F49}" type="datetime1">
              <a:rPr lang="ja-JP" altLang="en-US" smtClean="0">
                <a:solidFill>
                  <a:prstClr val="black"/>
                </a:solidFill>
              </a:rPr>
              <a:pPr/>
              <a:t>2024/2/7</a:t>
            </a:fld>
            <a:endParaRPr lang="ja-JP" altLang="en-US">
              <a:solidFill>
                <a:prstClr val="black"/>
              </a:solidFill>
            </a:endParaRPr>
          </a:p>
        </p:txBody>
      </p:sp>
      <p:sp>
        <p:nvSpPr>
          <p:cNvPr id="6" name="Footer Placeholder 5"/>
          <p:cNvSpPr>
            <a:spLocks noGrp="1"/>
          </p:cNvSpPr>
          <p:nvPr>
            <p:ph type="ftr" sz="quarter" idx="11"/>
          </p:nvPr>
        </p:nvSpPr>
        <p:spPr/>
        <p:txBody>
          <a:bodyPr/>
          <a:lstStyle/>
          <a:p>
            <a:endParaRPr lang="ja-JP" altLang="en-US">
              <a:solidFill>
                <a:prstClr val="black"/>
              </a:solidFill>
            </a:endParaRPr>
          </a:p>
        </p:txBody>
      </p:sp>
      <p:sp>
        <p:nvSpPr>
          <p:cNvPr id="7" name="Slide Number Placeholder 6"/>
          <p:cNvSpPr>
            <a:spLocks noGrp="1"/>
          </p:cNvSpPr>
          <p:nvPr>
            <p:ph type="sldNum" sz="quarter" idx="12"/>
          </p:nvPr>
        </p:nvSpPr>
        <p:spPr/>
        <p:txBody>
          <a:bodyPr/>
          <a:lstStyle/>
          <a:p>
            <a:fld id="{10FBC7B6-C67C-4A1C-BD6B-AA6F40E42F1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310859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6005" y="685803"/>
            <a:ext cx="8140204" cy="1752599"/>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206003" y="2667002"/>
            <a:ext cx="8140204" cy="3124201"/>
          </a:xfrm>
          <a:prstGeom prst="rect">
            <a:avLst/>
          </a:prstGeom>
        </p:spPr>
        <p:txBody>
          <a:bodyPr vert="horz" lIns="91440" tIns="45720" rIns="91440" bIns="45720"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907783" y="5883278"/>
            <a:ext cx="928688" cy="365125"/>
          </a:xfrm>
          <a:prstGeom prst="rect">
            <a:avLst/>
          </a:prstGeom>
        </p:spPr>
        <p:txBody>
          <a:bodyPr vert="horz" lIns="91440" tIns="45720" rIns="91440" bIns="45720" rtlCol="0" anchor="ctr"/>
          <a:lstStyle>
            <a:lvl1pPr algn="r">
              <a:defRPr sz="813" b="0" i="0">
                <a:solidFill>
                  <a:schemeClr val="tx1"/>
                </a:solidFill>
                <a:effectLst/>
                <a:latin typeface="+mn-lt"/>
              </a:defRPr>
            </a:lvl1pPr>
          </a:lstStyle>
          <a:p>
            <a:fld id="{9B80879A-A064-4073-9D71-382599D84D35}" type="datetime1">
              <a:rPr lang="ja-JP" altLang="en-US" smtClean="0">
                <a:solidFill>
                  <a:prstClr val="black"/>
                </a:solidFill>
              </a:rPr>
              <a:pPr/>
              <a:t>2024/2/7</a:t>
            </a:fld>
            <a:endParaRPr lang="ja-JP" altLang="en-US">
              <a:solidFill>
                <a:prstClr val="black"/>
              </a:solidFill>
            </a:endParaRPr>
          </a:p>
        </p:txBody>
      </p:sp>
      <p:sp>
        <p:nvSpPr>
          <p:cNvPr id="5" name="Footer Placeholder 4"/>
          <p:cNvSpPr>
            <a:spLocks noGrp="1"/>
          </p:cNvSpPr>
          <p:nvPr>
            <p:ph type="ftr" sz="quarter" idx="3"/>
          </p:nvPr>
        </p:nvSpPr>
        <p:spPr>
          <a:xfrm>
            <a:off x="2089979" y="5883278"/>
            <a:ext cx="5755894" cy="365125"/>
          </a:xfrm>
          <a:prstGeom prst="rect">
            <a:avLst/>
          </a:prstGeom>
        </p:spPr>
        <p:txBody>
          <a:bodyPr vert="horz" lIns="91440" tIns="45720" rIns="91440" bIns="45720" rtlCol="0" anchor="ctr"/>
          <a:lstStyle>
            <a:lvl1pPr algn="l">
              <a:defRPr sz="813" b="0" i="0">
                <a:solidFill>
                  <a:schemeClr val="tx1"/>
                </a:solidFill>
                <a:effectLst/>
                <a:latin typeface="+mn-lt"/>
              </a:defRPr>
            </a:lvl1pPr>
          </a:lstStyle>
          <a:p>
            <a:endParaRPr lang="ja-JP" altLang="en-US">
              <a:solidFill>
                <a:prstClr val="black"/>
              </a:solidFill>
            </a:endParaRPr>
          </a:p>
        </p:txBody>
      </p:sp>
      <p:sp>
        <p:nvSpPr>
          <p:cNvPr id="6" name="Slide Number Placeholder 5"/>
          <p:cNvSpPr>
            <a:spLocks noGrp="1"/>
          </p:cNvSpPr>
          <p:nvPr>
            <p:ph type="sldNum" sz="quarter" idx="4"/>
          </p:nvPr>
        </p:nvSpPr>
        <p:spPr>
          <a:xfrm>
            <a:off x="8898385" y="5883278"/>
            <a:ext cx="447823" cy="365125"/>
          </a:xfrm>
          <a:prstGeom prst="rect">
            <a:avLst/>
          </a:prstGeom>
        </p:spPr>
        <p:txBody>
          <a:bodyPr vert="horz" lIns="91440" tIns="45720" rIns="91440" bIns="45720" rtlCol="0" anchor="ctr"/>
          <a:lstStyle>
            <a:lvl1pPr algn="r">
              <a:defRPr sz="813" b="0" i="0">
                <a:solidFill>
                  <a:schemeClr val="tx1"/>
                </a:solidFill>
                <a:effectLst/>
                <a:latin typeface="+mn-lt"/>
              </a:defRPr>
            </a:lvl1pPr>
          </a:lstStyle>
          <a:p>
            <a:fld id="{10FBC7B6-C67C-4A1C-BD6B-AA6F40E42F11}"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109330579"/>
      </p:ext>
    </p:extLst>
  </p:cSld>
  <p:clrMap bg1="lt1" tx1="dk1" bg2="lt2" tx2="dk2" accent1="accent1" accent2="accent2" accent3="accent3" accent4="accent4" accent5="accent5" accent6="accent6" hlink="hlink" folHlink="folHlink"/>
  <p:sldLayoutIdLst>
    <p:sldLayoutId id="2147483805" r:id="rId1"/>
    <p:sldLayoutId id="2147483794"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32172" indent="-232172" algn="l" defTabSz="371475" rtl="0" eaLnBrk="1" latinLnBrk="0" hangingPunct="1">
        <a:spcBef>
          <a:spcPct val="20000"/>
        </a:spcBef>
        <a:spcAft>
          <a:spcPts val="488"/>
        </a:spcAft>
        <a:buClr>
          <a:schemeClr val="accent1">
            <a:lumMod val="75000"/>
          </a:schemeClr>
        </a:buClr>
        <a:buSzPct val="145000"/>
        <a:buFont typeface="Arial"/>
        <a:buChar char="•"/>
        <a:defRPr kumimoji="1" sz="1950" kern="1200" cap="none">
          <a:solidFill>
            <a:schemeClr val="tx1"/>
          </a:solidFill>
          <a:effectLst/>
          <a:latin typeface="+mn-lt"/>
          <a:ea typeface="+mn-ea"/>
          <a:cs typeface="+mn-cs"/>
        </a:defRPr>
      </a:lvl1pPr>
      <a:lvl2pPr marL="603647" indent="-232172" algn="l" defTabSz="371475" rtl="0" eaLnBrk="1" latinLnBrk="0" hangingPunct="1">
        <a:spcBef>
          <a:spcPct val="20000"/>
        </a:spcBef>
        <a:spcAft>
          <a:spcPts val="488"/>
        </a:spcAft>
        <a:buClr>
          <a:schemeClr val="accent1">
            <a:lumMod val="75000"/>
          </a:schemeClr>
        </a:buClr>
        <a:buSzPct val="145000"/>
        <a:buFont typeface="Arial"/>
        <a:buChar char="•"/>
        <a:defRPr kumimoji="1" sz="1625" kern="1200" cap="none">
          <a:solidFill>
            <a:schemeClr val="tx1"/>
          </a:solidFill>
          <a:effectLst/>
          <a:latin typeface="+mn-lt"/>
          <a:ea typeface="+mn-ea"/>
          <a:cs typeface="+mn-cs"/>
        </a:defRPr>
      </a:lvl2pPr>
      <a:lvl3pPr marL="975122" indent="-232172" algn="l" defTabSz="371475" rtl="0" eaLnBrk="1" latinLnBrk="0" hangingPunct="1">
        <a:spcBef>
          <a:spcPct val="20000"/>
        </a:spcBef>
        <a:spcAft>
          <a:spcPts val="488"/>
        </a:spcAft>
        <a:buClr>
          <a:schemeClr val="accent1">
            <a:lumMod val="75000"/>
          </a:schemeClr>
        </a:buClr>
        <a:buSzPct val="145000"/>
        <a:buFont typeface="Arial"/>
        <a:buChar char="•"/>
        <a:defRPr kumimoji="1" sz="1463" kern="1200" cap="none">
          <a:solidFill>
            <a:schemeClr val="tx1"/>
          </a:solidFill>
          <a:effectLst/>
          <a:latin typeface="+mn-lt"/>
          <a:ea typeface="+mn-ea"/>
          <a:cs typeface="+mn-cs"/>
        </a:defRPr>
      </a:lvl3pPr>
      <a:lvl4pPr marL="1253728" indent="-139303" algn="l" defTabSz="371475" rtl="0" eaLnBrk="1" latinLnBrk="0" hangingPunct="1">
        <a:spcBef>
          <a:spcPct val="20000"/>
        </a:spcBef>
        <a:spcAft>
          <a:spcPts val="488"/>
        </a:spcAft>
        <a:buClr>
          <a:schemeClr val="accent1">
            <a:lumMod val="75000"/>
          </a:schemeClr>
        </a:buClr>
        <a:buSzPct val="145000"/>
        <a:buFont typeface="Arial"/>
        <a:buChar char="•"/>
        <a:defRPr kumimoji="1" sz="1300" kern="1200" cap="none">
          <a:solidFill>
            <a:schemeClr val="tx1"/>
          </a:solidFill>
          <a:effectLst/>
          <a:latin typeface="+mn-lt"/>
          <a:ea typeface="+mn-ea"/>
          <a:cs typeface="+mn-cs"/>
        </a:defRPr>
      </a:lvl4pPr>
      <a:lvl5pPr marL="1625203" indent="-139303" algn="l" defTabSz="371475" rtl="0" eaLnBrk="1" latinLnBrk="0" hangingPunct="1">
        <a:spcBef>
          <a:spcPct val="20000"/>
        </a:spcBef>
        <a:spcAft>
          <a:spcPts val="488"/>
        </a:spcAft>
        <a:buClr>
          <a:schemeClr val="accent1">
            <a:lumMod val="75000"/>
          </a:schemeClr>
        </a:buClr>
        <a:buSzPct val="145000"/>
        <a:buFont typeface="Arial"/>
        <a:buChar char="•"/>
        <a:defRPr kumimoji="1" sz="1138" kern="1200" cap="none">
          <a:solidFill>
            <a:schemeClr val="tx1"/>
          </a:solidFill>
          <a:effectLst/>
          <a:latin typeface="+mn-lt"/>
          <a:ea typeface="+mn-ea"/>
          <a:cs typeface="+mn-cs"/>
        </a:defRPr>
      </a:lvl5pPr>
      <a:lvl6pPr marL="2043113" indent="-185738" algn="l" defTabSz="371475" rtl="0" eaLnBrk="1" latinLnBrk="0" hangingPunct="1">
        <a:spcBef>
          <a:spcPct val="20000"/>
        </a:spcBef>
        <a:spcAft>
          <a:spcPts val="488"/>
        </a:spcAft>
        <a:buClr>
          <a:schemeClr val="accent1">
            <a:lumMod val="75000"/>
          </a:schemeClr>
        </a:buClr>
        <a:buSzPct val="145000"/>
        <a:buFont typeface="Arial"/>
        <a:buChar char="•"/>
        <a:defRPr kumimoji="1" sz="1138" kern="1200" cap="none">
          <a:solidFill>
            <a:schemeClr val="tx1"/>
          </a:solidFill>
          <a:effectLst/>
          <a:latin typeface="+mn-lt"/>
          <a:ea typeface="+mn-ea"/>
          <a:cs typeface="+mn-cs"/>
        </a:defRPr>
      </a:lvl6pPr>
      <a:lvl7pPr marL="2414588" indent="-185738" algn="l" defTabSz="371475" rtl="0" eaLnBrk="1" latinLnBrk="0" hangingPunct="1">
        <a:spcBef>
          <a:spcPct val="20000"/>
        </a:spcBef>
        <a:spcAft>
          <a:spcPts val="488"/>
        </a:spcAft>
        <a:buClr>
          <a:schemeClr val="accent1">
            <a:lumMod val="75000"/>
          </a:schemeClr>
        </a:buClr>
        <a:buSzPct val="145000"/>
        <a:buFont typeface="Arial"/>
        <a:buChar char="•"/>
        <a:defRPr kumimoji="1" sz="1138" kern="1200" cap="none">
          <a:solidFill>
            <a:schemeClr val="tx1"/>
          </a:solidFill>
          <a:effectLst/>
          <a:latin typeface="+mn-lt"/>
          <a:ea typeface="+mn-ea"/>
          <a:cs typeface="+mn-cs"/>
        </a:defRPr>
      </a:lvl7pPr>
      <a:lvl8pPr marL="2786063" indent="-185738" algn="l" defTabSz="371475" rtl="0" eaLnBrk="1" latinLnBrk="0" hangingPunct="1">
        <a:spcBef>
          <a:spcPct val="20000"/>
        </a:spcBef>
        <a:spcAft>
          <a:spcPts val="488"/>
        </a:spcAft>
        <a:buClr>
          <a:schemeClr val="accent1">
            <a:lumMod val="75000"/>
          </a:schemeClr>
        </a:buClr>
        <a:buSzPct val="145000"/>
        <a:buFont typeface="Arial"/>
        <a:buChar char="•"/>
        <a:defRPr kumimoji="1" sz="1138" kern="1200" cap="none">
          <a:solidFill>
            <a:schemeClr val="tx1"/>
          </a:solidFill>
          <a:effectLst/>
          <a:latin typeface="+mn-lt"/>
          <a:ea typeface="+mn-ea"/>
          <a:cs typeface="+mn-cs"/>
        </a:defRPr>
      </a:lvl8pPr>
      <a:lvl9pPr marL="3157538" indent="-185738" algn="l" defTabSz="371475" rtl="0" eaLnBrk="1" latinLnBrk="0" hangingPunct="1">
        <a:spcBef>
          <a:spcPct val="20000"/>
        </a:spcBef>
        <a:spcAft>
          <a:spcPts val="488"/>
        </a:spcAft>
        <a:buClr>
          <a:schemeClr val="accent1">
            <a:lumMod val="75000"/>
          </a:schemeClr>
        </a:buClr>
        <a:buSzPct val="145000"/>
        <a:buFont typeface="Arial"/>
        <a:buChar char="•"/>
        <a:defRPr kumimoji="1" sz="1138" kern="1200" cap="none">
          <a:solidFill>
            <a:schemeClr val="tx1"/>
          </a:solidFill>
          <a:effectLst/>
          <a:latin typeface="+mn-lt"/>
          <a:ea typeface="+mn-ea"/>
          <a:cs typeface="+mn-cs"/>
        </a:defRPr>
      </a:lvl9pPr>
    </p:bodyStyle>
    <p:otherStyle>
      <a:defPPr>
        <a:defRPr lang="en-US"/>
      </a:defPPr>
      <a:lvl1pPr marL="0" algn="l" defTabSz="371475" rtl="0" eaLnBrk="1" latinLnBrk="0" hangingPunct="1">
        <a:defRPr kumimoji="1" sz="1463" kern="1200">
          <a:solidFill>
            <a:schemeClr val="tx1"/>
          </a:solidFill>
          <a:latin typeface="+mn-lt"/>
          <a:ea typeface="+mn-ea"/>
          <a:cs typeface="+mn-cs"/>
        </a:defRPr>
      </a:lvl1pPr>
      <a:lvl2pPr marL="371475" algn="l" defTabSz="371475" rtl="0" eaLnBrk="1" latinLnBrk="0" hangingPunct="1">
        <a:defRPr kumimoji="1" sz="1463" kern="1200">
          <a:solidFill>
            <a:schemeClr val="tx1"/>
          </a:solidFill>
          <a:latin typeface="+mn-lt"/>
          <a:ea typeface="+mn-ea"/>
          <a:cs typeface="+mn-cs"/>
        </a:defRPr>
      </a:lvl2pPr>
      <a:lvl3pPr marL="742950" algn="l" defTabSz="371475" rtl="0" eaLnBrk="1" latinLnBrk="0" hangingPunct="1">
        <a:defRPr kumimoji="1" sz="1463" kern="1200">
          <a:solidFill>
            <a:schemeClr val="tx1"/>
          </a:solidFill>
          <a:latin typeface="+mn-lt"/>
          <a:ea typeface="+mn-ea"/>
          <a:cs typeface="+mn-cs"/>
        </a:defRPr>
      </a:lvl3pPr>
      <a:lvl4pPr marL="1114425" algn="l" defTabSz="371475" rtl="0" eaLnBrk="1" latinLnBrk="0" hangingPunct="1">
        <a:defRPr kumimoji="1" sz="1463" kern="1200">
          <a:solidFill>
            <a:schemeClr val="tx1"/>
          </a:solidFill>
          <a:latin typeface="+mn-lt"/>
          <a:ea typeface="+mn-ea"/>
          <a:cs typeface="+mn-cs"/>
        </a:defRPr>
      </a:lvl4pPr>
      <a:lvl5pPr marL="1485900" algn="l" defTabSz="371475" rtl="0" eaLnBrk="1" latinLnBrk="0" hangingPunct="1">
        <a:defRPr kumimoji="1" sz="1463" kern="1200">
          <a:solidFill>
            <a:schemeClr val="tx1"/>
          </a:solidFill>
          <a:latin typeface="+mn-lt"/>
          <a:ea typeface="+mn-ea"/>
          <a:cs typeface="+mn-cs"/>
        </a:defRPr>
      </a:lvl5pPr>
      <a:lvl6pPr marL="1857375" algn="l" defTabSz="371475" rtl="0" eaLnBrk="1" latinLnBrk="0" hangingPunct="1">
        <a:defRPr kumimoji="1" sz="1463" kern="1200">
          <a:solidFill>
            <a:schemeClr val="tx1"/>
          </a:solidFill>
          <a:latin typeface="+mn-lt"/>
          <a:ea typeface="+mn-ea"/>
          <a:cs typeface="+mn-cs"/>
        </a:defRPr>
      </a:lvl6pPr>
      <a:lvl7pPr marL="2228850" algn="l" defTabSz="371475" rtl="0" eaLnBrk="1" latinLnBrk="0" hangingPunct="1">
        <a:defRPr kumimoji="1" sz="1463" kern="1200">
          <a:solidFill>
            <a:schemeClr val="tx1"/>
          </a:solidFill>
          <a:latin typeface="+mn-lt"/>
          <a:ea typeface="+mn-ea"/>
          <a:cs typeface="+mn-cs"/>
        </a:defRPr>
      </a:lvl7pPr>
      <a:lvl8pPr marL="2600325" algn="l" defTabSz="371475" rtl="0" eaLnBrk="1" latinLnBrk="0" hangingPunct="1">
        <a:defRPr kumimoji="1" sz="1463" kern="1200">
          <a:solidFill>
            <a:schemeClr val="tx1"/>
          </a:solidFill>
          <a:latin typeface="+mn-lt"/>
          <a:ea typeface="+mn-ea"/>
          <a:cs typeface="+mn-cs"/>
        </a:defRPr>
      </a:lvl8pPr>
      <a:lvl9pPr marL="2971800" algn="l" defTabSz="371475" rtl="0" eaLnBrk="1" latinLnBrk="0" hangingPunct="1">
        <a:defRPr kumimoji="1"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07655" y="1937955"/>
            <a:ext cx="8140204" cy="1002954"/>
          </a:xfrm>
        </p:spPr>
        <p:txBody>
          <a:bodyPr>
            <a:normAutofit/>
          </a:bodyPr>
          <a:lstStyle/>
          <a:p>
            <a:r>
              <a:rPr lang="ja-JP" altLang="en-US" sz="4000" dirty="0">
                <a:latin typeface="ＭＳ Ｐ明朝" panose="02020600040205080304" pitchFamily="18" charset="-128"/>
                <a:ea typeface="ＭＳ Ｐ明朝" panose="02020600040205080304" pitchFamily="18" charset="-128"/>
              </a:rPr>
              <a:t>ベルトコンベヤの当社取組について</a:t>
            </a:r>
            <a:endParaRPr kumimoji="1" lang="ja-JP" altLang="en-US" sz="4000" dirty="0">
              <a:latin typeface="ＭＳ Ｐ明朝" panose="02020600040205080304" pitchFamily="18" charset="-128"/>
              <a:ea typeface="ＭＳ Ｐ明朝" panose="02020600040205080304" pitchFamily="18" charset="-128"/>
            </a:endParaRPr>
          </a:p>
        </p:txBody>
      </p:sp>
      <p:sp>
        <p:nvSpPr>
          <p:cNvPr id="3" name="コンテンツ プレースホルダー 2"/>
          <p:cNvSpPr>
            <a:spLocks noGrp="1"/>
          </p:cNvSpPr>
          <p:nvPr>
            <p:ph idx="1"/>
          </p:nvPr>
        </p:nvSpPr>
        <p:spPr>
          <a:xfrm>
            <a:off x="881524" y="4464908"/>
            <a:ext cx="8140204" cy="1565192"/>
          </a:xfrm>
        </p:spPr>
        <p:txBody>
          <a:bodyPr/>
          <a:lstStyle/>
          <a:p>
            <a:pPr marL="0" indent="0">
              <a:buNone/>
            </a:pPr>
            <a:r>
              <a:rPr kumimoji="1" lang="ja-JP" altLang="en-US" dirty="0">
                <a:latin typeface="ＭＳ Ｐ明朝" panose="02020600040205080304" pitchFamily="18" charset="-128"/>
                <a:ea typeface="ＭＳ Ｐ明朝" panose="02020600040205080304" pitchFamily="18" charset="-128"/>
              </a:rPr>
              <a:t>日建リース工業　株式会社</a:t>
            </a:r>
            <a:endParaRPr kumimoji="1" lang="en-US" altLang="ja-JP" dirty="0">
              <a:latin typeface="ＭＳ Ｐ明朝" panose="02020600040205080304" pitchFamily="18" charset="-128"/>
              <a:ea typeface="ＭＳ Ｐ明朝" panose="02020600040205080304" pitchFamily="18" charset="-128"/>
            </a:endParaRPr>
          </a:p>
          <a:p>
            <a:pPr marL="0" indent="0">
              <a:buNone/>
            </a:pPr>
            <a:r>
              <a:rPr lang="ja-JP" altLang="en-US" dirty="0">
                <a:latin typeface="ＭＳ Ｐ明朝" panose="02020600040205080304" pitchFamily="18" charset="-128"/>
                <a:ea typeface="ＭＳ Ｐ明朝" panose="02020600040205080304" pitchFamily="18" charset="-128"/>
              </a:rPr>
              <a:t>営業本部　仮設事業部　トンネル事業部</a:t>
            </a:r>
            <a:endParaRPr lang="en-US" altLang="ja-JP" dirty="0">
              <a:latin typeface="ＭＳ Ｐ明朝" panose="02020600040205080304" pitchFamily="18" charset="-128"/>
              <a:ea typeface="ＭＳ Ｐ明朝" panose="02020600040205080304" pitchFamily="18" charset="-128"/>
            </a:endParaRPr>
          </a:p>
          <a:p>
            <a:pPr marL="0" indent="0">
              <a:buNone/>
            </a:pPr>
            <a:r>
              <a:rPr kumimoji="1" lang="ja-JP" altLang="en-US" dirty="0">
                <a:latin typeface="ＭＳ Ｐ明朝" panose="02020600040205080304" pitchFamily="18" charset="-128"/>
                <a:ea typeface="ＭＳ Ｐ明朝" panose="02020600040205080304" pitchFamily="18" charset="-128"/>
              </a:rPr>
              <a:t>阿部博樹</a:t>
            </a:r>
          </a:p>
        </p:txBody>
      </p:sp>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1</a:t>
            </a:fld>
            <a:endParaRPr lang="ja-JP" altLang="en-US" dirty="0"/>
          </a:p>
        </p:txBody>
      </p:sp>
    </p:spTree>
    <p:extLst>
      <p:ext uri="{BB962C8B-B14F-4D97-AF65-F5344CB8AC3E}">
        <p14:creationId xmlns:p14="http://schemas.microsoft.com/office/powerpoint/2010/main" val="320027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1049" y="761999"/>
            <a:ext cx="9280723" cy="696098"/>
          </a:xfrm>
        </p:spPr>
        <p:txBody>
          <a:bodyPr>
            <a:normAutofit/>
          </a:bodyPr>
          <a:lstStyle/>
          <a:p>
            <a:pPr algn="l"/>
            <a:r>
              <a:rPr kumimoji="1" lang="ja-JP" altLang="en-US" sz="2800" dirty="0">
                <a:latin typeface="ＭＳ Ｐ明朝" panose="02020600040205080304" pitchFamily="18" charset="-128"/>
                <a:ea typeface="ＭＳ Ｐ明朝" panose="02020600040205080304" pitchFamily="18" charset="-128"/>
              </a:rPr>
              <a:t>〇コンベヤベルト</a:t>
            </a:r>
          </a:p>
        </p:txBody>
      </p:sp>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10</a:t>
            </a:fld>
            <a:endParaRPr lang="ja-JP" altLang="en-US" dirty="0"/>
          </a:p>
        </p:txBody>
      </p:sp>
      <p:sp>
        <p:nvSpPr>
          <p:cNvPr id="5" name="タイトル 1"/>
          <p:cNvSpPr txBox="1">
            <a:spLocks/>
          </p:cNvSpPr>
          <p:nvPr/>
        </p:nvSpPr>
        <p:spPr>
          <a:xfrm>
            <a:off x="468758" y="0"/>
            <a:ext cx="6858799" cy="548485"/>
          </a:xfrm>
          <a:prstGeom prst="rect">
            <a:avLst/>
          </a:prstGeom>
          <a:effectLst/>
        </p:spPr>
        <p:txBody>
          <a:bodyPr vert="horz" lIns="91440" tIns="45720" rIns="91440" bIns="45720" rtlCol="0" anchor="ctr">
            <a:normAutofit fontScale="25000" lnSpcReduction="20000"/>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endParaRPr lang="en-US" altLang="ja-JP" sz="3200" dirty="0">
              <a:latin typeface="ＭＳ Ｐ明朝" panose="02020600040205080304" pitchFamily="18" charset="-128"/>
              <a:ea typeface="ＭＳ Ｐ明朝" panose="02020600040205080304" pitchFamily="18" charset="-128"/>
            </a:endParaRPr>
          </a:p>
          <a:p>
            <a:pPr algn="l"/>
            <a:r>
              <a:rPr lang="en-US" altLang="ja-JP" sz="9600" dirty="0">
                <a:latin typeface="ＭＳ Ｐ明朝" panose="02020600040205080304" pitchFamily="18" charset="-128"/>
                <a:ea typeface="ＭＳ Ｐ明朝" panose="02020600040205080304" pitchFamily="18" charset="-128"/>
              </a:rPr>
              <a:t>2.</a:t>
            </a:r>
            <a:r>
              <a:rPr lang="ja-JP" altLang="en-US" sz="9600" dirty="0">
                <a:latin typeface="ＭＳ Ｐ明朝" panose="02020600040205080304" pitchFamily="18" charset="-128"/>
                <a:ea typeface="ＭＳ Ｐ明朝" panose="02020600040205080304" pitchFamily="18" charset="-128"/>
              </a:rPr>
              <a:t>保有機種に関して（ベルトコンベヤ・破砕機）</a:t>
            </a:r>
            <a:br>
              <a:rPr lang="en-US" altLang="ja-JP" sz="9600" dirty="0">
                <a:latin typeface="ＭＳ Ｐ明朝" panose="02020600040205080304" pitchFamily="18" charset="-128"/>
                <a:ea typeface="ＭＳ Ｐ明朝" panose="02020600040205080304" pitchFamily="18" charset="-128"/>
              </a:rPr>
            </a:br>
            <a:endParaRPr lang="ja-JP" altLang="en-US" sz="3200" b="1" dirty="0">
              <a:latin typeface="ＭＳ Ｐ明朝" panose="02020600040205080304" pitchFamily="18" charset="-128"/>
              <a:ea typeface="ＭＳ Ｐ明朝" panose="02020600040205080304" pitchFamily="18" charset="-128"/>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206" y="1458097"/>
            <a:ext cx="9144000" cy="4856978"/>
          </a:xfrm>
          <a:prstGeom prst="rect">
            <a:avLst/>
          </a:prstGeom>
        </p:spPr>
      </p:pic>
    </p:spTree>
    <p:extLst>
      <p:ext uri="{BB962C8B-B14F-4D97-AF65-F5344CB8AC3E}">
        <p14:creationId xmlns:p14="http://schemas.microsoft.com/office/powerpoint/2010/main" val="209055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6830" y="746448"/>
            <a:ext cx="9280723" cy="4894697"/>
          </a:xfrm>
        </p:spPr>
        <p:txBody>
          <a:bodyPr>
            <a:normAutofit fontScale="90000"/>
          </a:bodyPr>
          <a:lstStyle/>
          <a:p>
            <a:pPr algn="l"/>
            <a:r>
              <a:rPr kumimoji="1" lang="ja-JP" altLang="en-US" sz="2800" b="1" u="sng" dirty="0">
                <a:latin typeface="ＭＳ Ｐ明朝" panose="02020600040205080304" pitchFamily="18" charset="-128"/>
                <a:ea typeface="ＭＳ Ｐ明朝" panose="02020600040205080304" pitchFamily="18" charset="-128"/>
              </a:rPr>
              <a:t>〇当社</a:t>
            </a:r>
            <a:r>
              <a:rPr lang="ja-JP" altLang="en-US" sz="2800" b="1" u="sng" dirty="0">
                <a:latin typeface="ＭＳ Ｐ明朝" panose="02020600040205080304" pitchFamily="18" charset="-128"/>
                <a:ea typeface="ＭＳ Ｐ明朝" panose="02020600040205080304" pitchFamily="18" charset="-128"/>
              </a:rPr>
              <a:t>破砕機</a:t>
            </a:r>
            <a:r>
              <a:rPr kumimoji="1" lang="ja-JP" altLang="en-US" sz="2800" b="1" u="sng" dirty="0">
                <a:latin typeface="ＭＳ Ｐ明朝" panose="02020600040205080304" pitchFamily="18" charset="-128"/>
                <a:ea typeface="ＭＳ Ｐ明朝" panose="02020600040205080304" pitchFamily="18" charset="-128"/>
              </a:rPr>
              <a:t>の主仕様（</a:t>
            </a:r>
            <a:r>
              <a:rPr kumimoji="1" lang="en-US" altLang="ja-JP" sz="2800" b="1" u="sng" dirty="0">
                <a:latin typeface="ＭＳ Ｐ明朝" panose="02020600040205080304" pitchFamily="18" charset="-128"/>
                <a:ea typeface="ＭＳ Ｐ明朝" panose="02020600040205080304" pitchFamily="18" charset="-128"/>
              </a:rPr>
              <a:t>LT</a:t>
            </a:r>
            <a:r>
              <a:rPr kumimoji="1" lang="ja-JP" altLang="en-US" sz="2800" b="1" u="sng" dirty="0">
                <a:latin typeface="ＭＳ Ｐ明朝" panose="02020600040205080304" pitchFamily="18" charset="-128"/>
                <a:ea typeface="ＭＳ Ｐ明朝" panose="02020600040205080304" pitchFamily="18" charset="-128"/>
              </a:rPr>
              <a:t>９６</a:t>
            </a:r>
            <a:r>
              <a:rPr kumimoji="1" lang="en-US" altLang="ja-JP" sz="2800" b="1" u="sng" dirty="0">
                <a:latin typeface="ＭＳ Ｐ明朝" panose="02020600040205080304" pitchFamily="18" charset="-128"/>
                <a:ea typeface="ＭＳ Ｐ明朝" panose="02020600040205080304" pitchFamily="18" charset="-128"/>
              </a:rPr>
              <a:t>EJ</a:t>
            </a:r>
            <a:r>
              <a:rPr kumimoji="1" lang="ja-JP" altLang="en-US" sz="2800" b="1" u="sng" dirty="0">
                <a:latin typeface="ＭＳ Ｐ明朝" panose="02020600040205080304" pitchFamily="18" charset="-128"/>
                <a:ea typeface="ＭＳ Ｐ明朝" panose="02020600040205080304" pitchFamily="18" charset="-128"/>
              </a:rPr>
              <a:t>）グリズリタイプ</a:t>
            </a:r>
            <a:br>
              <a:rPr kumimoji="1" lang="en-US" altLang="ja-JP" sz="2800" b="1" u="sng" dirty="0">
                <a:latin typeface="ＭＳ Ｐ明朝" panose="02020600040205080304" pitchFamily="18" charset="-128"/>
                <a:ea typeface="ＭＳ Ｐ明朝" panose="02020600040205080304" pitchFamily="18" charset="-128"/>
              </a:rPr>
            </a:br>
            <a:br>
              <a:rPr kumimoji="1" lang="en-US" altLang="ja-JP" sz="2800" b="1" u="sng"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①投入高さ：　</a:t>
            </a:r>
            <a:r>
              <a:rPr lang="en-US" altLang="ja-JP" sz="2800" dirty="0">
                <a:latin typeface="ＭＳ Ｐ明朝" panose="02020600040205080304" pitchFamily="18" charset="-128"/>
                <a:ea typeface="ＭＳ Ｐ明朝" panose="02020600040205080304" pitchFamily="18" charset="-128"/>
              </a:rPr>
              <a:t>H</a:t>
            </a:r>
            <a:r>
              <a:rPr lang="ja-JP" altLang="en-US" sz="2800" dirty="0">
                <a:latin typeface="ＭＳ Ｐ明朝" panose="02020600040205080304" pitchFamily="18" charset="-128"/>
                <a:ea typeface="ＭＳ Ｐ明朝" panose="02020600040205080304" pitchFamily="18" charset="-128"/>
              </a:rPr>
              <a:t>＝約</a:t>
            </a:r>
            <a:r>
              <a:rPr lang="en-US" altLang="ja-JP" sz="2800" dirty="0">
                <a:latin typeface="ＭＳ Ｐ明朝" panose="02020600040205080304" pitchFamily="18" charset="-128"/>
                <a:ea typeface="ＭＳ Ｐ明朝" panose="02020600040205080304" pitchFamily="18" charset="-128"/>
              </a:rPr>
              <a:t>3600mm</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②製品重量：　</a:t>
            </a:r>
            <a:r>
              <a:rPr lang="en-US" altLang="ja-JP" sz="2800" dirty="0">
                <a:latin typeface="ＭＳ Ｐ明朝" panose="02020600040205080304" pitchFamily="18" charset="-128"/>
                <a:ea typeface="ＭＳ Ｐ明朝" panose="02020600040205080304" pitchFamily="18" charset="-128"/>
              </a:rPr>
              <a:t>29t</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③機長（全長ｘ全幅ｘ全高）</a:t>
            </a:r>
            <a:r>
              <a:rPr lang="en-US" altLang="ja-JP" sz="2800" dirty="0">
                <a:latin typeface="ＭＳ Ｐ明朝" panose="02020600040205080304" pitchFamily="18" charset="-128"/>
                <a:ea typeface="ＭＳ Ｐ明朝" panose="02020600040205080304" pitchFamily="18" charset="-128"/>
              </a:rPr>
              <a:t>mm)</a:t>
            </a:r>
            <a:r>
              <a:rPr lang="ja-JP" altLang="en-US" sz="2800" dirty="0">
                <a:latin typeface="ＭＳ Ｐ明朝" panose="02020600040205080304" pitchFamily="18" charset="-128"/>
                <a:ea typeface="ＭＳ Ｐ明朝" panose="02020600040205080304" pitchFamily="18" charset="-128"/>
              </a:rPr>
              <a:t>：</a:t>
            </a:r>
            <a:r>
              <a:rPr lang="en-US" altLang="ja-JP" sz="2800" dirty="0">
                <a:latin typeface="ＭＳ Ｐ明朝" panose="02020600040205080304" pitchFamily="18" charset="-128"/>
                <a:ea typeface="ＭＳ Ｐ明朝" panose="02020600040205080304" pitchFamily="18" charset="-128"/>
              </a:rPr>
              <a:t>14764</a:t>
            </a:r>
            <a:r>
              <a:rPr lang="ja-JP" altLang="en-US" sz="2800" dirty="0">
                <a:latin typeface="ＭＳ Ｐ明朝" panose="02020600040205080304" pitchFamily="18" charset="-128"/>
                <a:ea typeface="ＭＳ Ｐ明朝" panose="02020600040205080304" pitchFamily="18" charset="-128"/>
              </a:rPr>
              <a:t>　ｘ　</a:t>
            </a:r>
            <a:r>
              <a:rPr lang="en-US" altLang="ja-JP" sz="2800" dirty="0">
                <a:latin typeface="ＭＳ Ｐ明朝" panose="02020600040205080304" pitchFamily="18" charset="-128"/>
                <a:ea typeface="ＭＳ Ｐ明朝" panose="02020600040205080304" pitchFamily="18" charset="-128"/>
              </a:rPr>
              <a:t>3230</a:t>
            </a:r>
            <a:r>
              <a:rPr lang="ja-JP" altLang="en-US" sz="2800" dirty="0">
                <a:latin typeface="ＭＳ Ｐ明朝" panose="02020600040205080304" pitchFamily="18" charset="-128"/>
                <a:ea typeface="ＭＳ Ｐ明朝" panose="02020600040205080304" pitchFamily="18" charset="-128"/>
              </a:rPr>
              <a:t>　ｘ　</a:t>
            </a:r>
            <a:r>
              <a:rPr lang="en-US" altLang="ja-JP" sz="2800" dirty="0">
                <a:latin typeface="ＭＳ Ｐ明朝" panose="02020600040205080304" pitchFamily="18" charset="-128"/>
                <a:ea typeface="ＭＳ Ｐ明朝" panose="02020600040205080304" pitchFamily="18" charset="-128"/>
              </a:rPr>
              <a:t>4050</a:t>
            </a:r>
            <a:r>
              <a:rPr lang="ja-JP" altLang="en-US" sz="2800" dirty="0">
                <a:latin typeface="ＭＳ Ｐ明朝" panose="02020600040205080304" pitchFamily="18" charset="-128"/>
                <a:ea typeface="ＭＳ Ｐ明朝" panose="02020600040205080304" pitchFamily="18" charset="-128"/>
              </a:rPr>
              <a:t>　　</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④電源：　</a:t>
            </a:r>
            <a:r>
              <a:rPr lang="en-US" altLang="ja-JP" sz="2800" dirty="0">
                <a:latin typeface="ＭＳ Ｐ明朝" panose="02020600040205080304" pitchFamily="18" charset="-128"/>
                <a:ea typeface="ＭＳ Ｐ明朝" panose="02020600040205080304" pitchFamily="18" charset="-128"/>
              </a:rPr>
              <a:t>400</a:t>
            </a:r>
            <a:r>
              <a:rPr lang="ja-JP" altLang="en-US" sz="2800" dirty="0">
                <a:latin typeface="ＭＳ Ｐ明朝" panose="02020600040205080304" pitchFamily="18" charset="-128"/>
                <a:ea typeface="ＭＳ Ｐ明朝" panose="02020600040205080304" pitchFamily="18" charset="-128"/>
              </a:rPr>
              <a:t>Ｖ</a:t>
            </a:r>
            <a:r>
              <a:rPr lang="en-US" altLang="ja-JP" sz="2800" dirty="0">
                <a:latin typeface="ＭＳ Ｐ明朝" panose="02020600040205080304" pitchFamily="18" charset="-128"/>
                <a:ea typeface="ＭＳ Ｐ明朝" panose="02020600040205080304" pitchFamily="18" charset="-128"/>
              </a:rPr>
              <a:t>/440</a:t>
            </a:r>
            <a:r>
              <a:rPr lang="ja-JP" altLang="en-US" sz="2800" dirty="0">
                <a:latin typeface="ＭＳ Ｐ明朝" panose="02020600040205080304" pitchFamily="18" charset="-128"/>
                <a:ea typeface="ＭＳ Ｐ明朝" panose="02020600040205080304" pitchFamily="18" charset="-128"/>
              </a:rPr>
              <a:t>Ｖ</a:t>
            </a:r>
            <a:br>
              <a:rPr lang="en-US" altLang="ja-JP" sz="2800" dirty="0">
                <a:latin typeface="ＭＳ Ｐ明朝" panose="02020600040205080304" pitchFamily="18" charset="-128"/>
                <a:ea typeface="ＭＳ Ｐ明朝" panose="02020600040205080304" pitchFamily="18" charset="-128"/>
              </a:rPr>
            </a:br>
            <a:r>
              <a:rPr lang="en-US" altLang="ja-JP" sz="2800" dirty="0">
                <a:latin typeface="ＭＳ Ｐ明朝" panose="02020600040205080304" pitchFamily="18" charset="-128"/>
                <a:ea typeface="ＭＳ Ｐ明朝" panose="02020600040205080304" pitchFamily="18" charset="-128"/>
              </a:rPr>
              <a:t>  </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⑤供給口の寸法：　</a:t>
            </a:r>
            <a:r>
              <a:rPr lang="en-US" altLang="ja-JP" sz="2800" dirty="0">
                <a:latin typeface="ＭＳ Ｐ明朝" panose="02020600040205080304" pitchFamily="18" charset="-128"/>
                <a:ea typeface="ＭＳ Ｐ明朝" panose="02020600040205080304" pitchFamily="18" charset="-128"/>
              </a:rPr>
              <a:t>930</a:t>
            </a:r>
            <a:r>
              <a:rPr lang="ja-JP" altLang="en-US" sz="2800" dirty="0">
                <a:latin typeface="ＭＳ Ｐ明朝" panose="02020600040205080304" pitchFamily="18" charset="-128"/>
                <a:ea typeface="ＭＳ Ｐ明朝" panose="02020600040205080304" pitchFamily="18" charset="-128"/>
              </a:rPr>
              <a:t>　ｘ　</a:t>
            </a:r>
            <a:r>
              <a:rPr lang="en-US" altLang="ja-JP" sz="2800" dirty="0">
                <a:latin typeface="ＭＳ Ｐ明朝" panose="02020600040205080304" pitchFamily="18" charset="-128"/>
                <a:ea typeface="ＭＳ Ｐ明朝" panose="02020600040205080304" pitchFamily="18" charset="-128"/>
              </a:rPr>
              <a:t>580</a:t>
            </a:r>
            <a:br>
              <a:rPr lang="en-US" altLang="ja-JP" sz="2800" dirty="0">
                <a:latin typeface="ＭＳ Ｐ明朝" panose="02020600040205080304" pitchFamily="18" charset="-128"/>
                <a:ea typeface="ＭＳ Ｐ明朝" panose="02020600040205080304" pitchFamily="18" charset="-128"/>
              </a:rPr>
            </a:br>
            <a:endParaRPr kumimoji="1" lang="ja-JP" altLang="en-US" sz="2800"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11</a:t>
            </a:fld>
            <a:endParaRPr lang="ja-JP" altLang="en-US" dirty="0"/>
          </a:p>
        </p:txBody>
      </p:sp>
      <p:sp>
        <p:nvSpPr>
          <p:cNvPr id="5" name="タイトル 1"/>
          <p:cNvSpPr txBox="1">
            <a:spLocks/>
          </p:cNvSpPr>
          <p:nvPr/>
        </p:nvSpPr>
        <p:spPr>
          <a:xfrm>
            <a:off x="468758" y="0"/>
            <a:ext cx="6858799" cy="548485"/>
          </a:xfrm>
          <a:prstGeom prst="rect">
            <a:avLst/>
          </a:prstGeom>
          <a:effectLst/>
        </p:spPr>
        <p:txBody>
          <a:bodyPr vert="horz" lIns="91440" tIns="45720" rIns="91440" bIns="45720" rtlCol="0" anchor="ctr">
            <a:normAutofit fontScale="25000" lnSpcReduction="20000"/>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endParaRPr lang="en-US" altLang="ja-JP" sz="3200" dirty="0">
              <a:latin typeface="ＭＳ Ｐ明朝" panose="02020600040205080304" pitchFamily="18" charset="-128"/>
              <a:ea typeface="ＭＳ Ｐ明朝" panose="02020600040205080304" pitchFamily="18" charset="-128"/>
            </a:endParaRPr>
          </a:p>
          <a:p>
            <a:pPr algn="l"/>
            <a:r>
              <a:rPr lang="en-US" altLang="ja-JP" sz="9600" dirty="0">
                <a:latin typeface="ＭＳ Ｐ明朝" panose="02020600040205080304" pitchFamily="18" charset="-128"/>
                <a:ea typeface="ＭＳ Ｐ明朝" panose="02020600040205080304" pitchFamily="18" charset="-128"/>
              </a:rPr>
              <a:t>2.</a:t>
            </a:r>
            <a:r>
              <a:rPr lang="ja-JP" altLang="en-US" sz="9600" dirty="0">
                <a:latin typeface="ＭＳ Ｐ明朝" panose="02020600040205080304" pitchFamily="18" charset="-128"/>
                <a:ea typeface="ＭＳ Ｐ明朝" panose="02020600040205080304" pitchFamily="18" charset="-128"/>
              </a:rPr>
              <a:t>保有機種に関して（ベルトコンベヤ・破砕機）</a:t>
            </a:r>
            <a:br>
              <a:rPr lang="en-US" altLang="ja-JP" sz="9600" dirty="0">
                <a:latin typeface="ＭＳ Ｐ明朝" panose="02020600040205080304" pitchFamily="18" charset="-128"/>
                <a:ea typeface="ＭＳ Ｐ明朝" panose="02020600040205080304" pitchFamily="18" charset="-128"/>
              </a:rPr>
            </a:br>
            <a:endParaRPr lang="ja-JP" altLang="en-US" sz="3200" b="1"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35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6830" y="746448"/>
            <a:ext cx="9280723" cy="4894697"/>
          </a:xfrm>
        </p:spPr>
        <p:txBody>
          <a:bodyPr>
            <a:normAutofit fontScale="90000"/>
          </a:bodyPr>
          <a:lstStyle/>
          <a:p>
            <a:pPr algn="l"/>
            <a:r>
              <a:rPr kumimoji="1" lang="ja-JP" altLang="en-US" sz="2800" b="1" u="sng" dirty="0">
                <a:latin typeface="ＭＳ Ｐ明朝" panose="02020600040205080304" pitchFamily="18" charset="-128"/>
                <a:ea typeface="ＭＳ Ｐ明朝" panose="02020600040205080304" pitchFamily="18" charset="-128"/>
              </a:rPr>
              <a:t>〇当社</a:t>
            </a:r>
            <a:r>
              <a:rPr lang="ja-JP" altLang="en-US" sz="2800" b="1" u="sng" dirty="0">
                <a:latin typeface="ＭＳ Ｐ明朝" panose="02020600040205080304" pitchFamily="18" charset="-128"/>
                <a:ea typeface="ＭＳ Ｐ明朝" panose="02020600040205080304" pitchFamily="18" charset="-128"/>
              </a:rPr>
              <a:t>破砕機</a:t>
            </a:r>
            <a:r>
              <a:rPr kumimoji="1" lang="ja-JP" altLang="en-US" sz="2800" b="1" u="sng" dirty="0">
                <a:latin typeface="ＭＳ Ｐ明朝" panose="02020600040205080304" pitchFamily="18" charset="-128"/>
                <a:ea typeface="ＭＳ Ｐ明朝" panose="02020600040205080304" pitchFamily="18" charset="-128"/>
              </a:rPr>
              <a:t>の主仕様（</a:t>
            </a:r>
            <a:r>
              <a:rPr kumimoji="1" lang="en-US" altLang="ja-JP" sz="2800" b="1" u="sng" dirty="0">
                <a:latin typeface="ＭＳ Ｐ明朝" panose="02020600040205080304" pitchFamily="18" charset="-128"/>
                <a:ea typeface="ＭＳ Ｐ明朝" panose="02020600040205080304" pitchFamily="18" charset="-128"/>
              </a:rPr>
              <a:t>LT</a:t>
            </a:r>
            <a:r>
              <a:rPr kumimoji="1" lang="ja-JP" altLang="en-US" sz="2800" b="1" u="sng" dirty="0">
                <a:latin typeface="ＭＳ Ｐ明朝" panose="02020600040205080304" pitchFamily="18" charset="-128"/>
                <a:ea typeface="ＭＳ Ｐ明朝" panose="02020600040205080304" pitchFamily="18" charset="-128"/>
              </a:rPr>
              <a:t>９６</a:t>
            </a:r>
            <a:r>
              <a:rPr kumimoji="1" lang="en-US" altLang="ja-JP" sz="2800" b="1" u="sng" dirty="0">
                <a:latin typeface="ＭＳ Ｐ明朝" panose="02020600040205080304" pitchFamily="18" charset="-128"/>
                <a:ea typeface="ＭＳ Ｐ明朝" panose="02020600040205080304" pitchFamily="18" charset="-128"/>
              </a:rPr>
              <a:t>EUGJ</a:t>
            </a:r>
            <a:r>
              <a:rPr kumimoji="1" lang="ja-JP" altLang="en-US" sz="2800" b="1" u="sng" dirty="0">
                <a:latin typeface="ＭＳ Ｐ明朝" panose="02020600040205080304" pitchFamily="18" charset="-128"/>
                <a:ea typeface="ＭＳ Ｐ明朝" panose="02020600040205080304" pitchFamily="18" charset="-128"/>
              </a:rPr>
              <a:t>）エプロンタイプ</a:t>
            </a:r>
            <a:br>
              <a:rPr kumimoji="1" lang="en-US" altLang="ja-JP" sz="2800" b="1" u="sng" dirty="0">
                <a:latin typeface="ＭＳ Ｐ明朝" panose="02020600040205080304" pitchFamily="18" charset="-128"/>
                <a:ea typeface="ＭＳ Ｐ明朝" panose="02020600040205080304" pitchFamily="18" charset="-128"/>
              </a:rPr>
            </a:br>
            <a:br>
              <a:rPr kumimoji="1" lang="en-US" altLang="ja-JP" sz="2800" b="1" u="sng"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①投入高さ：　</a:t>
            </a:r>
            <a:r>
              <a:rPr lang="en-US" altLang="ja-JP" sz="2800" dirty="0">
                <a:latin typeface="ＭＳ Ｐ明朝" panose="02020600040205080304" pitchFamily="18" charset="-128"/>
                <a:ea typeface="ＭＳ Ｐ明朝" panose="02020600040205080304" pitchFamily="18" charset="-128"/>
              </a:rPr>
              <a:t>H</a:t>
            </a:r>
            <a:r>
              <a:rPr lang="ja-JP" altLang="en-US" sz="2800" dirty="0">
                <a:latin typeface="ＭＳ Ｐ明朝" panose="02020600040205080304" pitchFamily="18" charset="-128"/>
                <a:ea typeface="ＭＳ Ｐ明朝" panose="02020600040205080304" pitchFamily="18" charset="-128"/>
              </a:rPr>
              <a:t>＝約</a:t>
            </a:r>
            <a:r>
              <a:rPr lang="en-US" altLang="ja-JP" sz="2800" dirty="0">
                <a:latin typeface="ＭＳ Ｐ明朝" panose="02020600040205080304" pitchFamily="18" charset="-128"/>
                <a:ea typeface="ＭＳ Ｐ明朝" panose="02020600040205080304" pitchFamily="18" charset="-128"/>
              </a:rPr>
              <a:t>2500mm</a:t>
            </a:r>
            <a:r>
              <a:rPr lang="ja-JP" altLang="en-US" sz="2800" dirty="0">
                <a:latin typeface="ＭＳ Ｐ明朝" panose="02020600040205080304" pitchFamily="18" charset="-128"/>
                <a:ea typeface="ＭＳ Ｐ明朝" panose="02020600040205080304" pitchFamily="18" charset="-128"/>
              </a:rPr>
              <a:t>　（投入口が低いのが特徴）</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②製品重量：　</a:t>
            </a:r>
            <a:r>
              <a:rPr lang="en-US" altLang="ja-JP" sz="2800" dirty="0">
                <a:latin typeface="ＭＳ Ｐ明朝" panose="02020600040205080304" pitchFamily="18" charset="-128"/>
                <a:ea typeface="ＭＳ Ｐ明朝" panose="02020600040205080304" pitchFamily="18" charset="-128"/>
              </a:rPr>
              <a:t>30t</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③機長（全長ｘ全幅ｘ全高）</a:t>
            </a:r>
            <a:r>
              <a:rPr lang="en-US" altLang="ja-JP" sz="2800" dirty="0">
                <a:latin typeface="ＭＳ Ｐ明朝" panose="02020600040205080304" pitchFamily="18" charset="-128"/>
                <a:ea typeface="ＭＳ Ｐ明朝" panose="02020600040205080304" pitchFamily="18" charset="-128"/>
              </a:rPr>
              <a:t>mm)</a:t>
            </a:r>
            <a:r>
              <a:rPr lang="ja-JP" altLang="en-US" sz="2800" dirty="0">
                <a:latin typeface="ＭＳ Ｐ明朝" panose="02020600040205080304" pitchFamily="18" charset="-128"/>
                <a:ea typeface="ＭＳ Ｐ明朝" panose="02020600040205080304" pitchFamily="18" charset="-128"/>
              </a:rPr>
              <a:t>：</a:t>
            </a:r>
            <a:r>
              <a:rPr lang="en-US" altLang="ja-JP" sz="2800" dirty="0">
                <a:latin typeface="ＭＳ Ｐ明朝" panose="02020600040205080304" pitchFamily="18" charset="-128"/>
                <a:ea typeface="ＭＳ Ｐ明朝" panose="02020600040205080304" pitchFamily="18" charset="-128"/>
              </a:rPr>
              <a:t>15400</a:t>
            </a:r>
            <a:r>
              <a:rPr lang="ja-JP" altLang="en-US" sz="2800" dirty="0">
                <a:latin typeface="ＭＳ Ｐ明朝" panose="02020600040205080304" pitchFamily="18" charset="-128"/>
                <a:ea typeface="ＭＳ Ｐ明朝" panose="02020600040205080304" pitchFamily="18" charset="-128"/>
              </a:rPr>
              <a:t>　ｘ　</a:t>
            </a:r>
            <a:r>
              <a:rPr lang="en-US" altLang="ja-JP" sz="2800" dirty="0">
                <a:latin typeface="ＭＳ Ｐ明朝" panose="02020600040205080304" pitchFamily="18" charset="-128"/>
                <a:ea typeface="ＭＳ Ｐ明朝" panose="02020600040205080304" pitchFamily="18" charset="-128"/>
              </a:rPr>
              <a:t>3477</a:t>
            </a:r>
            <a:r>
              <a:rPr lang="ja-JP" altLang="en-US" sz="2800" dirty="0">
                <a:latin typeface="ＭＳ Ｐ明朝" panose="02020600040205080304" pitchFamily="18" charset="-128"/>
                <a:ea typeface="ＭＳ Ｐ明朝" panose="02020600040205080304" pitchFamily="18" charset="-128"/>
              </a:rPr>
              <a:t>　ｘ　</a:t>
            </a:r>
            <a:r>
              <a:rPr lang="en-US" altLang="ja-JP" sz="2800" dirty="0">
                <a:latin typeface="ＭＳ Ｐ明朝" panose="02020600040205080304" pitchFamily="18" charset="-128"/>
                <a:ea typeface="ＭＳ Ｐ明朝" panose="02020600040205080304" pitchFamily="18" charset="-128"/>
              </a:rPr>
              <a:t>4100</a:t>
            </a:r>
            <a:r>
              <a:rPr lang="ja-JP" altLang="en-US" sz="2800" dirty="0">
                <a:latin typeface="ＭＳ Ｐ明朝" panose="02020600040205080304" pitchFamily="18" charset="-128"/>
                <a:ea typeface="ＭＳ Ｐ明朝" panose="02020600040205080304" pitchFamily="18" charset="-128"/>
              </a:rPr>
              <a:t>　　</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④電源：　</a:t>
            </a:r>
            <a:r>
              <a:rPr lang="en-US" altLang="ja-JP" sz="2800" dirty="0">
                <a:latin typeface="ＭＳ Ｐ明朝" panose="02020600040205080304" pitchFamily="18" charset="-128"/>
                <a:ea typeface="ＭＳ Ｐ明朝" panose="02020600040205080304" pitchFamily="18" charset="-128"/>
              </a:rPr>
              <a:t>400</a:t>
            </a:r>
            <a:r>
              <a:rPr lang="ja-JP" altLang="en-US" sz="2800" dirty="0">
                <a:latin typeface="ＭＳ Ｐ明朝" panose="02020600040205080304" pitchFamily="18" charset="-128"/>
                <a:ea typeface="ＭＳ Ｐ明朝" panose="02020600040205080304" pitchFamily="18" charset="-128"/>
              </a:rPr>
              <a:t>Ｖ</a:t>
            </a:r>
            <a:r>
              <a:rPr lang="en-US" altLang="ja-JP" sz="2800" dirty="0">
                <a:latin typeface="ＭＳ Ｐ明朝" panose="02020600040205080304" pitchFamily="18" charset="-128"/>
                <a:ea typeface="ＭＳ Ｐ明朝" panose="02020600040205080304" pitchFamily="18" charset="-128"/>
              </a:rPr>
              <a:t>/440</a:t>
            </a:r>
            <a:r>
              <a:rPr lang="ja-JP" altLang="en-US" sz="2800" dirty="0">
                <a:latin typeface="ＭＳ Ｐ明朝" panose="02020600040205080304" pitchFamily="18" charset="-128"/>
                <a:ea typeface="ＭＳ Ｐ明朝" panose="02020600040205080304" pitchFamily="18" charset="-128"/>
              </a:rPr>
              <a:t>Ｖ</a:t>
            </a:r>
            <a:br>
              <a:rPr lang="en-US" altLang="ja-JP" sz="2800" dirty="0">
                <a:latin typeface="ＭＳ Ｐ明朝" panose="02020600040205080304" pitchFamily="18" charset="-128"/>
                <a:ea typeface="ＭＳ Ｐ明朝" panose="02020600040205080304" pitchFamily="18" charset="-128"/>
              </a:rPr>
            </a:br>
            <a:r>
              <a:rPr lang="en-US" altLang="ja-JP" sz="2800" dirty="0">
                <a:latin typeface="ＭＳ Ｐ明朝" panose="02020600040205080304" pitchFamily="18" charset="-128"/>
                <a:ea typeface="ＭＳ Ｐ明朝" panose="02020600040205080304" pitchFamily="18" charset="-128"/>
              </a:rPr>
              <a:t>  </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⑤供給口の寸法：　</a:t>
            </a:r>
            <a:r>
              <a:rPr lang="en-US" altLang="ja-JP" sz="2800" dirty="0">
                <a:latin typeface="ＭＳ Ｐ明朝" panose="02020600040205080304" pitchFamily="18" charset="-128"/>
                <a:ea typeface="ＭＳ Ｐ明朝" panose="02020600040205080304" pitchFamily="18" charset="-128"/>
              </a:rPr>
              <a:t>930</a:t>
            </a:r>
            <a:r>
              <a:rPr lang="ja-JP" altLang="en-US" sz="2800" dirty="0">
                <a:latin typeface="ＭＳ Ｐ明朝" panose="02020600040205080304" pitchFamily="18" charset="-128"/>
                <a:ea typeface="ＭＳ Ｐ明朝" panose="02020600040205080304" pitchFamily="18" charset="-128"/>
              </a:rPr>
              <a:t>　ｘ　</a:t>
            </a:r>
            <a:r>
              <a:rPr lang="en-US" altLang="ja-JP" sz="2800" dirty="0">
                <a:latin typeface="ＭＳ Ｐ明朝" panose="02020600040205080304" pitchFamily="18" charset="-128"/>
                <a:ea typeface="ＭＳ Ｐ明朝" panose="02020600040205080304" pitchFamily="18" charset="-128"/>
              </a:rPr>
              <a:t>580</a:t>
            </a:r>
            <a:br>
              <a:rPr lang="en-US" altLang="ja-JP" sz="2800" dirty="0">
                <a:latin typeface="ＭＳ Ｐ明朝" panose="02020600040205080304" pitchFamily="18" charset="-128"/>
                <a:ea typeface="ＭＳ Ｐ明朝" panose="02020600040205080304" pitchFamily="18" charset="-128"/>
              </a:rPr>
            </a:br>
            <a:endParaRPr kumimoji="1" lang="ja-JP" altLang="en-US" sz="2800"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12</a:t>
            </a:fld>
            <a:endParaRPr lang="ja-JP" altLang="en-US" dirty="0"/>
          </a:p>
        </p:txBody>
      </p:sp>
      <p:sp>
        <p:nvSpPr>
          <p:cNvPr id="5" name="タイトル 1"/>
          <p:cNvSpPr txBox="1">
            <a:spLocks/>
          </p:cNvSpPr>
          <p:nvPr/>
        </p:nvSpPr>
        <p:spPr>
          <a:xfrm>
            <a:off x="468758" y="0"/>
            <a:ext cx="6858799" cy="548485"/>
          </a:xfrm>
          <a:prstGeom prst="rect">
            <a:avLst/>
          </a:prstGeom>
          <a:effectLst/>
        </p:spPr>
        <p:txBody>
          <a:bodyPr vert="horz" lIns="91440" tIns="45720" rIns="91440" bIns="45720" rtlCol="0" anchor="ctr">
            <a:normAutofit fontScale="25000" lnSpcReduction="20000"/>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endParaRPr lang="en-US" altLang="ja-JP" sz="3200" dirty="0">
              <a:latin typeface="ＭＳ Ｐ明朝" panose="02020600040205080304" pitchFamily="18" charset="-128"/>
              <a:ea typeface="ＭＳ Ｐ明朝" panose="02020600040205080304" pitchFamily="18" charset="-128"/>
            </a:endParaRPr>
          </a:p>
          <a:p>
            <a:pPr algn="l"/>
            <a:r>
              <a:rPr lang="en-US" altLang="ja-JP" sz="9600" dirty="0">
                <a:latin typeface="ＭＳ Ｐ明朝" panose="02020600040205080304" pitchFamily="18" charset="-128"/>
                <a:ea typeface="ＭＳ Ｐ明朝" panose="02020600040205080304" pitchFamily="18" charset="-128"/>
              </a:rPr>
              <a:t>2.</a:t>
            </a:r>
            <a:r>
              <a:rPr lang="ja-JP" altLang="en-US" sz="9600" dirty="0">
                <a:latin typeface="ＭＳ Ｐ明朝" panose="02020600040205080304" pitchFamily="18" charset="-128"/>
                <a:ea typeface="ＭＳ Ｐ明朝" panose="02020600040205080304" pitchFamily="18" charset="-128"/>
              </a:rPr>
              <a:t>保有機種に関して（ベルトコンベヤ・破砕機）</a:t>
            </a:r>
            <a:br>
              <a:rPr lang="en-US" altLang="ja-JP" sz="9600" dirty="0">
                <a:latin typeface="ＭＳ Ｐ明朝" panose="02020600040205080304" pitchFamily="18" charset="-128"/>
                <a:ea typeface="ＭＳ Ｐ明朝" panose="02020600040205080304" pitchFamily="18" charset="-128"/>
              </a:rPr>
            </a:br>
            <a:endParaRPr lang="ja-JP" altLang="en-US" sz="3200" b="1"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79179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1049" y="761999"/>
            <a:ext cx="9280723" cy="696098"/>
          </a:xfrm>
        </p:spPr>
        <p:txBody>
          <a:bodyPr>
            <a:normAutofit/>
          </a:bodyPr>
          <a:lstStyle/>
          <a:p>
            <a:pPr algn="l"/>
            <a:r>
              <a:rPr kumimoji="1" lang="ja-JP" altLang="en-US" sz="2800" dirty="0">
                <a:latin typeface="ＭＳ Ｐ明朝" panose="02020600040205080304" pitchFamily="18" charset="-128"/>
                <a:ea typeface="ＭＳ Ｐ明朝" panose="02020600040205080304" pitchFamily="18" charset="-128"/>
              </a:rPr>
              <a:t>〇</a:t>
            </a:r>
            <a:r>
              <a:rPr kumimoji="1" lang="en-US" altLang="ja-JP" sz="2800" dirty="0">
                <a:latin typeface="ＭＳ Ｐ明朝" panose="02020600040205080304" pitchFamily="18" charset="-128"/>
                <a:ea typeface="ＭＳ Ｐ明朝" panose="02020600040205080304" pitchFamily="18" charset="-128"/>
              </a:rPr>
              <a:t>LT96EUGJ</a:t>
            </a:r>
            <a:r>
              <a:rPr kumimoji="1" lang="ja-JP" altLang="en-US" sz="2800" dirty="0">
                <a:latin typeface="ＭＳ Ｐ明朝" panose="02020600040205080304" pitchFamily="18" charset="-128"/>
                <a:ea typeface="ＭＳ Ｐ明朝" panose="02020600040205080304" pitchFamily="18" charset="-128"/>
              </a:rPr>
              <a:t>　エプロンタイプ</a:t>
            </a:r>
          </a:p>
        </p:txBody>
      </p:sp>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13</a:t>
            </a:fld>
            <a:endParaRPr lang="ja-JP" altLang="en-US" dirty="0"/>
          </a:p>
        </p:txBody>
      </p:sp>
      <p:sp>
        <p:nvSpPr>
          <p:cNvPr id="5" name="タイトル 1"/>
          <p:cNvSpPr txBox="1">
            <a:spLocks/>
          </p:cNvSpPr>
          <p:nvPr/>
        </p:nvSpPr>
        <p:spPr>
          <a:xfrm>
            <a:off x="468758" y="0"/>
            <a:ext cx="6858799" cy="548485"/>
          </a:xfrm>
          <a:prstGeom prst="rect">
            <a:avLst/>
          </a:prstGeom>
          <a:effectLst/>
        </p:spPr>
        <p:txBody>
          <a:bodyPr vert="horz" lIns="91440" tIns="45720" rIns="91440" bIns="45720" rtlCol="0" anchor="ctr">
            <a:normAutofit fontScale="25000" lnSpcReduction="20000"/>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endParaRPr lang="en-US" altLang="ja-JP" sz="3200" dirty="0">
              <a:latin typeface="ＭＳ Ｐ明朝" panose="02020600040205080304" pitchFamily="18" charset="-128"/>
              <a:ea typeface="ＭＳ Ｐ明朝" panose="02020600040205080304" pitchFamily="18" charset="-128"/>
            </a:endParaRPr>
          </a:p>
          <a:p>
            <a:pPr algn="l"/>
            <a:r>
              <a:rPr lang="en-US" altLang="ja-JP" sz="9600" dirty="0">
                <a:latin typeface="ＭＳ Ｐ明朝" panose="02020600040205080304" pitchFamily="18" charset="-128"/>
                <a:ea typeface="ＭＳ Ｐ明朝" panose="02020600040205080304" pitchFamily="18" charset="-128"/>
              </a:rPr>
              <a:t>2.</a:t>
            </a:r>
            <a:r>
              <a:rPr lang="ja-JP" altLang="en-US" sz="9600" dirty="0">
                <a:latin typeface="ＭＳ Ｐ明朝" panose="02020600040205080304" pitchFamily="18" charset="-128"/>
                <a:ea typeface="ＭＳ Ｐ明朝" panose="02020600040205080304" pitchFamily="18" charset="-128"/>
              </a:rPr>
              <a:t>保有機種に関して（ベルトコンベヤ・破砕機）</a:t>
            </a:r>
            <a:br>
              <a:rPr lang="en-US" altLang="ja-JP" sz="9600" dirty="0">
                <a:latin typeface="ＭＳ Ｐ明朝" panose="02020600040205080304" pitchFamily="18" charset="-128"/>
                <a:ea typeface="ＭＳ Ｐ明朝" panose="02020600040205080304" pitchFamily="18" charset="-128"/>
              </a:rPr>
            </a:br>
            <a:endParaRPr lang="ja-JP" altLang="en-US" sz="3200" b="1" dirty="0">
              <a:latin typeface="ＭＳ Ｐ明朝" panose="02020600040205080304" pitchFamily="18" charset="-128"/>
              <a:ea typeface="ＭＳ Ｐ明朝" panose="02020600040205080304" pitchFamily="18" charset="-128"/>
            </a:endParaRPr>
          </a:p>
        </p:txBody>
      </p:sp>
      <p:pic>
        <p:nvPicPr>
          <p:cNvPr id="6" name="図 5"/>
          <p:cNvPicPr>
            <a:picLocks noChangeAspect="1"/>
          </p:cNvPicPr>
          <p:nvPr/>
        </p:nvPicPr>
        <p:blipFill>
          <a:blip r:embed="rId2"/>
          <a:stretch>
            <a:fillRect/>
          </a:stretch>
        </p:blipFill>
        <p:spPr>
          <a:xfrm>
            <a:off x="468758" y="1458098"/>
            <a:ext cx="8930075" cy="4987672"/>
          </a:xfrm>
          <a:prstGeom prst="rect">
            <a:avLst/>
          </a:prstGeom>
          <a:effectLst>
            <a:softEdge rad="31750"/>
          </a:effectLst>
        </p:spPr>
      </p:pic>
    </p:spTree>
    <p:extLst>
      <p:ext uri="{BB962C8B-B14F-4D97-AF65-F5344CB8AC3E}">
        <p14:creationId xmlns:p14="http://schemas.microsoft.com/office/powerpoint/2010/main" val="59728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55394" y="1306597"/>
            <a:ext cx="8140204" cy="739343"/>
          </a:xfrm>
        </p:spPr>
        <p:txBody>
          <a:bodyPr>
            <a:normAutofit/>
          </a:bodyPr>
          <a:lstStyle/>
          <a:p>
            <a:pPr algn="l"/>
            <a:r>
              <a:rPr lang="en-US" altLang="ja-JP" b="1" dirty="0">
                <a:latin typeface="ＭＳ Ｐ明朝" panose="02020600040205080304" pitchFamily="18" charset="-128"/>
                <a:ea typeface="ＭＳ Ｐ明朝" panose="02020600040205080304" pitchFamily="18" charset="-128"/>
              </a:rPr>
              <a:t>1.</a:t>
            </a:r>
            <a:r>
              <a:rPr lang="ja-JP" altLang="ja-JP" b="1" dirty="0">
                <a:latin typeface="ＭＳ Ｐ明朝" panose="02020600040205080304" pitchFamily="18" charset="-128"/>
                <a:ea typeface="ＭＳ Ｐ明朝" panose="02020600040205080304" pitchFamily="18" charset="-128"/>
              </a:rPr>
              <a:t>地域別出件数推移</a:t>
            </a:r>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14</a:t>
            </a:fld>
            <a:endParaRPr lang="ja-JP" altLang="en-US" dirty="0"/>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2920957327"/>
              </p:ext>
            </p:extLst>
          </p:nvPr>
        </p:nvGraphicFramePr>
        <p:xfrm>
          <a:off x="1056485" y="2551670"/>
          <a:ext cx="8139113" cy="3124200"/>
        </p:xfrm>
        <a:graphic>
          <a:graphicData uri="http://schemas.openxmlformats.org/drawingml/2006/chart">
            <c:chart xmlns:c="http://schemas.openxmlformats.org/drawingml/2006/chart" xmlns:r="http://schemas.openxmlformats.org/officeDocument/2006/relationships" r:id="rId2"/>
          </a:graphicData>
        </a:graphic>
      </p:graphicFrame>
      <p:sp>
        <p:nvSpPr>
          <p:cNvPr id="6" name="タイトル 1"/>
          <p:cNvSpPr txBox="1">
            <a:spLocks/>
          </p:cNvSpPr>
          <p:nvPr/>
        </p:nvSpPr>
        <p:spPr>
          <a:xfrm>
            <a:off x="1055394" y="813154"/>
            <a:ext cx="6036620" cy="493443"/>
          </a:xfrm>
          <a:prstGeom prst="rect">
            <a:avLst/>
          </a:prstGeom>
          <a:effectLst/>
        </p:spPr>
        <p:txBody>
          <a:bodyPr vert="horz" lIns="91440" tIns="45720" rIns="91440" bIns="45720" rtlCol="0" anchor="ctr">
            <a:normAutofit fontScale="77500" lnSpcReduction="20000"/>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ja-JP" sz="3200" b="1" cap="all" dirty="0">
                <a:latin typeface="ＭＳ Ｐ明朝" panose="02020600040205080304" pitchFamily="18" charset="-128"/>
                <a:ea typeface="ＭＳ Ｐ明朝" panose="02020600040205080304" pitchFamily="18" charset="-128"/>
              </a:rPr>
              <a:t>２０２１年～２０２３年</a:t>
            </a:r>
            <a:r>
              <a:rPr lang="en-US" altLang="ja-JP" sz="3200" b="1" cap="all" dirty="0">
                <a:latin typeface="ＭＳ Ｐ明朝" panose="02020600040205080304" pitchFamily="18" charset="-128"/>
                <a:ea typeface="ＭＳ Ｐ明朝" panose="02020600040205080304" pitchFamily="18" charset="-128"/>
              </a:rPr>
              <a:t>NATM</a:t>
            </a:r>
            <a:r>
              <a:rPr lang="ja-JP" altLang="ja-JP" sz="3200" b="1" cap="all" dirty="0">
                <a:latin typeface="ＭＳ Ｐ明朝" panose="02020600040205080304" pitchFamily="18" charset="-128"/>
                <a:ea typeface="ＭＳ Ｐ明朝" panose="02020600040205080304" pitchFamily="18" charset="-128"/>
              </a:rPr>
              <a:t>トンネル出件分析</a:t>
            </a:r>
            <a:endParaRPr lang="ja-JP" altLang="en-US" sz="3200" b="1" dirty="0">
              <a:latin typeface="ＭＳ Ｐ明朝" panose="02020600040205080304" pitchFamily="18" charset="-128"/>
              <a:ea typeface="ＭＳ Ｐ明朝" panose="02020600040205080304" pitchFamily="18" charset="-128"/>
            </a:endParaRPr>
          </a:p>
        </p:txBody>
      </p:sp>
      <p:sp>
        <p:nvSpPr>
          <p:cNvPr id="7" name="タイトル 1"/>
          <p:cNvSpPr txBox="1">
            <a:spLocks/>
          </p:cNvSpPr>
          <p:nvPr/>
        </p:nvSpPr>
        <p:spPr>
          <a:xfrm>
            <a:off x="478088" y="73811"/>
            <a:ext cx="8423316" cy="548485"/>
          </a:xfrm>
          <a:prstGeom prst="rect">
            <a:avLst/>
          </a:prstGeom>
          <a:effectLst/>
        </p:spPr>
        <p:txBody>
          <a:bodyPr vert="horz" lIns="91440" tIns="45720" rIns="91440" bIns="45720" rtlCol="0" anchor="ctr">
            <a:normAutofit fontScale="25000" lnSpcReduction="20000"/>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endParaRPr lang="en-US" altLang="ja-JP" sz="3200" dirty="0">
              <a:latin typeface="ＭＳ Ｐ明朝" panose="02020600040205080304" pitchFamily="18" charset="-128"/>
              <a:ea typeface="ＭＳ Ｐ明朝" panose="02020600040205080304" pitchFamily="18" charset="-128"/>
            </a:endParaRPr>
          </a:p>
          <a:p>
            <a:pPr algn="l"/>
            <a:r>
              <a:rPr lang="ja-JP" altLang="en-US" sz="9600" dirty="0">
                <a:latin typeface="ＭＳ Ｐ明朝" panose="02020600040205080304" pitchFamily="18" charset="-128"/>
                <a:ea typeface="ＭＳ Ｐ明朝" panose="02020600040205080304" pitchFamily="18" charset="-128"/>
              </a:rPr>
              <a:t>３</a:t>
            </a:r>
            <a:r>
              <a:rPr lang="en-US" altLang="ja-JP" sz="9600" dirty="0">
                <a:latin typeface="ＭＳ Ｐ明朝" panose="02020600040205080304" pitchFamily="18" charset="-128"/>
                <a:ea typeface="ＭＳ Ｐ明朝" panose="02020600040205080304" pitchFamily="18" charset="-128"/>
              </a:rPr>
              <a:t>.</a:t>
            </a:r>
            <a:r>
              <a:rPr lang="ja-JP" altLang="en-US" sz="9600" dirty="0">
                <a:latin typeface="ＭＳ Ｐ明朝" panose="02020600040205080304" pitchFamily="18" charset="-128"/>
                <a:ea typeface="ＭＳ Ｐ明朝" panose="02020600040205080304" pitchFamily="18" charset="-128"/>
              </a:rPr>
              <a:t>トンネル現場　発注状況</a:t>
            </a:r>
            <a:endParaRPr lang="ja-JP" altLang="en-US" sz="3200" b="1" dirty="0">
              <a:latin typeface="ＭＳ Ｐ明朝" panose="02020600040205080304" pitchFamily="18" charset="-128"/>
              <a:ea typeface="ＭＳ Ｐ明朝" panose="02020600040205080304" pitchFamily="18" charset="-128"/>
            </a:endParaRPr>
          </a:p>
        </p:txBody>
      </p:sp>
      <p:sp>
        <p:nvSpPr>
          <p:cNvPr id="3" name="テキスト ボックス 2"/>
          <p:cNvSpPr txBox="1"/>
          <p:nvPr/>
        </p:nvSpPr>
        <p:spPr>
          <a:xfrm>
            <a:off x="6872276" y="5589037"/>
            <a:ext cx="2323322" cy="369332"/>
          </a:xfrm>
          <a:prstGeom prst="rect">
            <a:avLst/>
          </a:prstGeom>
          <a:noFill/>
        </p:spPr>
        <p:txBody>
          <a:bodyPr wrap="square" rtlCol="0">
            <a:spAutoFit/>
          </a:bodyPr>
          <a:lstStyle/>
          <a:p>
            <a:r>
              <a:rPr kumimoji="1" lang="en-US" altLang="ja-JP" dirty="0">
                <a:latin typeface="ＭＳ Ｐ明朝" panose="02020600040205080304" pitchFamily="18" charset="-128"/>
                <a:ea typeface="ＭＳ Ｐ明朝" panose="02020600040205080304" pitchFamily="18" charset="-128"/>
              </a:rPr>
              <a:t>※</a:t>
            </a:r>
            <a:r>
              <a:rPr kumimoji="1" lang="ja-JP" altLang="en-US" dirty="0">
                <a:latin typeface="ＭＳ Ｐ明朝" panose="02020600040205080304" pitchFamily="18" charset="-128"/>
                <a:ea typeface="ＭＳ Ｐ明朝" panose="02020600040205080304" pitchFamily="18" charset="-128"/>
              </a:rPr>
              <a:t>当社落札物件調べ</a:t>
            </a:r>
          </a:p>
        </p:txBody>
      </p:sp>
    </p:spTree>
    <p:extLst>
      <p:ext uri="{BB962C8B-B14F-4D97-AF65-F5344CB8AC3E}">
        <p14:creationId xmlns:p14="http://schemas.microsoft.com/office/powerpoint/2010/main" val="232284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06005" y="1406240"/>
            <a:ext cx="8140204" cy="739343"/>
          </a:xfrm>
        </p:spPr>
        <p:txBody>
          <a:bodyPr>
            <a:normAutofit/>
          </a:bodyPr>
          <a:lstStyle/>
          <a:p>
            <a:pPr algn="l"/>
            <a:r>
              <a:rPr lang="en-US" altLang="ja-JP" b="1" dirty="0">
                <a:latin typeface="ＭＳ Ｐ明朝" panose="02020600040205080304" pitchFamily="18" charset="-128"/>
                <a:ea typeface="ＭＳ Ｐ明朝" panose="02020600040205080304" pitchFamily="18" charset="-128"/>
              </a:rPr>
              <a:t>2.</a:t>
            </a:r>
            <a:r>
              <a:rPr lang="ja-JP" altLang="ja-JP" b="1" dirty="0">
                <a:latin typeface="ＭＳ Ｐ明朝" panose="02020600040205080304" pitchFamily="18" charset="-128"/>
                <a:ea typeface="ＭＳ Ｐ明朝" panose="02020600040205080304" pitchFamily="18" charset="-128"/>
              </a:rPr>
              <a:t>トンネル延長別出件推移</a:t>
            </a:r>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15</a:t>
            </a:fld>
            <a:endParaRPr lang="ja-JP" altLang="en-US" dirty="0"/>
          </a:p>
        </p:txBody>
      </p:sp>
      <p:sp>
        <p:nvSpPr>
          <p:cNvPr id="6" name="タイトル 1"/>
          <p:cNvSpPr txBox="1">
            <a:spLocks/>
          </p:cNvSpPr>
          <p:nvPr/>
        </p:nvSpPr>
        <p:spPr>
          <a:xfrm>
            <a:off x="1206005" y="798025"/>
            <a:ext cx="6036620" cy="493443"/>
          </a:xfrm>
          <a:prstGeom prst="rect">
            <a:avLst/>
          </a:prstGeom>
          <a:effectLst/>
        </p:spPr>
        <p:txBody>
          <a:bodyPr vert="horz" lIns="91440" tIns="45720" rIns="91440" bIns="45720" rtlCol="0" anchor="ctr">
            <a:normAutofit fontScale="77500" lnSpcReduction="20000"/>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ja-JP" sz="3200" b="1" cap="all" dirty="0">
                <a:latin typeface="ＭＳ Ｐ明朝" panose="02020600040205080304" pitchFamily="18" charset="-128"/>
                <a:ea typeface="ＭＳ Ｐ明朝" panose="02020600040205080304" pitchFamily="18" charset="-128"/>
              </a:rPr>
              <a:t>２０２１年～２０２３年</a:t>
            </a:r>
            <a:r>
              <a:rPr lang="en-US" altLang="ja-JP" sz="3200" b="1" cap="all" dirty="0">
                <a:latin typeface="ＭＳ Ｐ明朝" panose="02020600040205080304" pitchFamily="18" charset="-128"/>
                <a:ea typeface="ＭＳ Ｐ明朝" panose="02020600040205080304" pitchFamily="18" charset="-128"/>
              </a:rPr>
              <a:t>NATM</a:t>
            </a:r>
            <a:r>
              <a:rPr lang="ja-JP" altLang="ja-JP" sz="3200" b="1" cap="all" dirty="0">
                <a:latin typeface="ＭＳ Ｐ明朝" panose="02020600040205080304" pitchFamily="18" charset="-128"/>
                <a:ea typeface="ＭＳ Ｐ明朝" panose="02020600040205080304" pitchFamily="18" charset="-128"/>
              </a:rPr>
              <a:t>トンネル出件分析</a:t>
            </a:r>
            <a:endParaRPr lang="ja-JP" altLang="en-US" sz="3200" b="1" dirty="0">
              <a:latin typeface="ＭＳ Ｐ明朝" panose="02020600040205080304" pitchFamily="18" charset="-128"/>
              <a:ea typeface="ＭＳ Ｐ明朝" panose="02020600040205080304" pitchFamily="18" charset="-128"/>
            </a:endParaRPr>
          </a:p>
        </p:txBody>
      </p:sp>
      <p:graphicFrame>
        <p:nvGraphicFramePr>
          <p:cNvPr id="7" name="コンテンツ プレースホルダー 6"/>
          <p:cNvGraphicFramePr>
            <a:graphicFrameLocks noGrp="1"/>
          </p:cNvGraphicFramePr>
          <p:nvPr>
            <p:ph idx="1"/>
            <p:extLst>
              <p:ext uri="{D42A27DB-BD31-4B8C-83A1-F6EECF244321}">
                <p14:modId xmlns:p14="http://schemas.microsoft.com/office/powerpoint/2010/main" val="2689632709"/>
              </p:ext>
            </p:extLst>
          </p:nvPr>
        </p:nvGraphicFramePr>
        <p:xfrm>
          <a:off x="1207096" y="2362200"/>
          <a:ext cx="8139113" cy="3124200"/>
        </p:xfrm>
        <a:graphic>
          <a:graphicData uri="http://schemas.openxmlformats.org/drawingml/2006/chart">
            <c:chart xmlns:c="http://schemas.openxmlformats.org/drawingml/2006/chart" xmlns:r="http://schemas.openxmlformats.org/officeDocument/2006/relationships" r:id="rId2"/>
          </a:graphicData>
        </a:graphic>
      </p:graphicFrame>
      <p:sp>
        <p:nvSpPr>
          <p:cNvPr id="8" name="タイトル 1"/>
          <p:cNvSpPr txBox="1">
            <a:spLocks/>
          </p:cNvSpPr>
          <p:nvPr/>
        </p:nvSpPr>
        <p:spPr>
          <a:xfrm>
            <a:off x="478088" y="73811"/>
            <a:ext cx="8423316" cy="548485"/>
          </a:xfrm>
          <a:prstGeom prst="rect">
            <a:avLst/>
          </a:prstGeom>
          <a:effectLst/>
        </p:spPr>
        <p:txBody>
          <a:bodyPr vert="horz" lIns="91440" tIns="45720" rIns="91440" bIns="45720" rtlCol="0" anchor="ctr">
            <a:normAutofit fontScale="25000" lnSpcReduction="20000"/>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endParaRPr lang="en-US" altLang="ja-JP" sz="3200" dirty="0">
              <a:latin typeface="ＭＳ Ｐ明朝" panose="02020600040205080304" pitchFamily="18" charset="-128"/>
              <a:ea typeface="ＭＳ Ｐ明朝" panose="02020600040205080304" pitchFamily="18" charset="-128"/>
            </a:endParaRPr>
          </a:p>
          <a:p>
            <a:pPr algn="l"/>
            <a:r>
              <a:rPr lang="ja-JP" altLang="en-US" sz="9600" dirty="0">
                <a:latin typeface="ＭＳ Ｐ明朝" panose="02020600040205080304" pitchFamily="18" charset="-128"/>
                <a:ea typeface="ＭＳ Ｐ明朝" panose="02020600040205080304" pitchFamily="18" charset="-128"/>
              </a:rPr>
              <a:t>３</a:t>
            </a:r>
            <a:r>
              <a:rPr lang="en-US" altLang="ja-JP" sz="9600" dirty="0">
                <a:latin typeface="ＭＳ Ｐ明朝" panose="02020600040205080304" pitchFamily="18" charset="-128"/>
                <a:ea typeface="ＭＳ Ｐ明朝" panose="02020600040205080304" pitchFamily="18" charset="-128"/>
              </a:rPr>
              <a:t>.</a:t>
            </a:r>
            <a:r>
              <a:rPr lang="ja-JP" altLang="en-US" sz="9600" dirty="0">
                <a:latin typeface="ＭＳ Ｐ明朝" panose="02020600040205080304" pitchFamily="18" charset="-128"/>
                <a:ea typeface="ＭＳ Ｐ明朝" panose="02020600040205080304" pitchFamily="18" charset="-128"/>
              </a:rPr>
              <a:t>トンネル現場　発注状況</a:t>
            </a:r>
            <a:endParaRPr lang="ja-JP" altLang="en-US" sz="3200" b="1" dirty="0">
              <a:latin typeface="ＭＳ Ｐ明朝" panose="02020600040205080304" pitchFamily="18" charset="-128"/>
              <a:ea typeface="ＭＳ Ｐ明朝" panose="02020600040205080304" pitchFamily="18" charset="-128"/>
            </a:endParaRPr>
          </a:p>
        </p:txBody>
      </p:sp>
      <p:sp>
        <p:nvSpPr>
          <p:cNvPr id="9" name="テキスト ボックス 8"/>
          <p:cNvSpPr txBox="1"/>
          <p:nvPr/>
        </p:nvSpPr>
        <p:spPr>
          <a:xfrm>
            <a:off x="7022887" y="5710334"/>
            <a:ext cx="2323322" cy="369332"/>
          </a:xfrm>
          <a:prstGeom prst="rect">
            <a:avLst/>
          </a:prstGeom>
          <a:noFill/>
        </p:spPr>
        <p:txBody>
          <a:bodyPr wrap="square" rtlCol="0">
            <a:spAutoFit/>
          </a:bodyPr>
          <a:lstStyle/>
          <a:p>
            <a:r>
              <a:rPr kumimoji="1" lang="en-US" altLang="ja-JP" dirty="0">
                <a:latin typeface="ＭＳ Ｐ明朝" panose="02020600040205080304" pitchFamily="18" charset="-128"/>
                <a:ea typeface="ＭＳ Ｐ明朝" panose="02020600040205080304" pitchFamily="18" charset="-128"/>
              </a:rPr>
              <a:t>※</a:t>
            </a:r>
            <a:r>
              <a:rPr kumimoji="1" lang="ja-JP" altLang="en-US" dirty="0">
                <a:latin typeface="ＭＳ Ｐ明朝" panose="02020600040205080304" pitchFamily="18" charset="-128"/>
                <a:ea typeface="ＭＳ Ｐ明朝" panose="02020600040205080304" pitchFamily="18" charset="-128"/>
              </a:rPr>
              <a:t>当社落札物件調べ</a:t>
            </a:r>
          </a:p>
        </p:txBody>
      </p:sp>
    </p:spTree>
    <p:extLst>
      <p:ext uri="{BB962C8B-B14F-4D97-AF65-F5344CB8AC3E}">
        <p14:creationId xmlns:p14="http://schemas.microsoft.com/office/powerpoint/2010/main" val="417547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58405" y="1447803"/>
            <a:ext cx="8140204" cy="739343"/>
          </a:xfrm>
        </p:spPr>
        <p:txBody>
          <a:bodyPr>
            <a:normAutofit/>
          </a:bodyPr>
          <a:lstStyle/>
          <a:p>
            <a:pPr algn="l"/>
            <a:r>
              <a:rPr lang="en-US" altLang="ja-JP" b="1" dirty="0">
                <a:latin typeface="ＭＳ Ｐ明朝" panose="02020600040205080304" pitchFamily="18" charset="-128"/>
                <a:ea typeface="ＭＳ Ｐ明朝" panose="02020600040205080304" pitchFamily="18" charset="-128"/>
              </a:rPr>
              <a:t>3.</a:t>
            </a:r>
            <a:r>
              <a:rPr lang="ja-JP" altLang="ja-JP" b="1" dirty="0">
                <a:latin typeface="ＭＳ Ｐ明朝" panose="02020600040205080304" pitchFamily="18" charset="-128"/>
                <a:ea typeface="ＭＳ Ｐ明朝" panose="02020600040205080304" pitchFamily="18" charset="-128"/>
              </a:rPr>
              <a:t>トンネル用途別出件数推移</a:t>
            </a:r>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16</a:t>
            </a:fld>
            <a:endParaRPr lang="ja-JP" altLang="en-US" dirty="0"/>
          </a:p>
        </p:txBody>
      </p:sp>
      <p:sp>
        <p:nvSpPr>
          <p:cNvPr id="6" name="タイトル 1"/>
          <p:cNvSpPr txBox="1">
            <a:spLocks/>
          </p:cNvSpPr>
          <p:nvPr/>
        </p:nvSpPr>
        <p:spPr>
          <a:xfrm>
            <a:off x="1358405" y="871233"/>
            <a:ext cx="6036620" cy="493443"/>
          </a:xfrm>
          <a:prstGeom prst="rect">
            <a:avLst/>
          </a:prstGeom>
          <a:effectLst/>
        </p:spPr>
        <p:txBody>
          <a:bodyPr vert="horz" lIns="91440" tIns="45720" rIns="91440" bIns="45720" rtlCol="0" anchor="ctr">
            <a:normAutofit fontScale="77500" lnSpcReduction="20000"/>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ja-JP" sz="3200" b="1" cap="all" dirty="0">
                <a:latin typeface="ＭＳ Ｐ明朝" panose="02020600040205080304" pitchFamily="18" charset="-128"/>
                <a:ea typeface="ＭＳ Ｐ明朝" panose="02020600040205080304" pitchFamily="18" charset="-128"/>
              </a:rPr>
              <a:t>２０２１年～２０２３年</a:t>
            </a:r>
            <a:r>
              <a:rPr lang="en-US" altLang="ja-JP" sz="3200" b="1" cap="all" dirty="0">
                <a:latin typeface="ＭＳ Ｐ明朝" panose="02020600040205080304" pitchFamily="18" charset="-128"/>
                <a:ea typeface="ＭＳ Ｐ明朝" panose="02020600040205080304" pitchFamily="18" charset="-128"/>
              </a:rPr>
              <a:t>NATM</a:t>
            </a:r>
            <a:r>
              <a:rPr lang="ja-JP" altLang="ja-JP" sz="3200" b="1" cap="all" dirty="0">
                <a:latin typeface="ＭＳ Ｐ明朝" panose="02020600040205080304" pitchFamily="18" charset="-128"/>
                <a:ea typeface="ＭＳ Ｐ明朝" panose="02020600040205080304" pitchFamily="18" charset="-128"/>
              </a:rPr>
              <a:t>トンネル出件分析</a:t>
            </a:r>
            <a:endParaRPr lang="ja-JP" altLang="en-US" sz="3200" b="1" dirty="0">
              <a:latin typeface="ＭＳ Ｐ明朝" panose="02020600040205080304" pitchFamily="18" charset="-128"/>
              <a:ea typeface="ＭＳ Ｐ明朝" panose="02020600040205080304" pitchFamily="18" charset="-128"/>
            </a:endParaRPr>
          </a:p>
        </p:txBody>
      </p:sp>
      <p:graphicFrame>
        <p:nvGraphicFramePr>
          <p:cNvPr id="8" name="コンテンツ プレースホルダー 7"/>
          <p:cNvGraphicFramePr>
            <a:graphicFrameLocks noGrp="1"/>
          </p:cNvGraphicFramePr>
          <p:nvPr>
            <p:ph idx="1"/>
            <p:extLst>
              <p:ext uri="{D42A27DB-BD31-4B8C-83A1-F6EECF244321}">
                <p14:modId xmlns:p14="http://schemas.microsoft.com/office/powerpoint/2010/main" val="2852587868"/>
              </p:ext>
            </p:extLst>
          </p:nvPr>
        </p:nvGraphicFramePr>
        <p:xfrm>
          <a:off x="1178509" y="2464837"/>
          <a:ext cx="8139113" cy="3124200"/>
        </p:xfrm>
        <a:graphic>
          <a:graphicData uri="http://schemas.openxmlformats.org/drawingml/2006/chart">
            <c:chart xmlns:c="http://schemas.openxmlformats.org/drawingml/2006/chart" xmlns:r="http://schemas.openxmlformats.org/officeDocument/2006/relationships" r:id="rId2"/>
          </a:graphicData>
        </a:graphic>
      </p:graphicFrame>
      <p:sp>
        <p:nvSpPr>
          <p:cNvPr id="7" name="タイトル 1"/>
          <p:cNvSpPr txBox="1">
            <a:spLocks/>
          </p:cNvSpPr>
          <p:nvPr/>
        </p:nvSpPr>
        <p:spPr>
          <a:xfrm>
            <a:off x="478088" y="73811"/>
            <a:ext cx="8423316" cy="548485"/>
          </a:xfrm>
          <a:prstGeom prst="rect">
            <a:avLst/>
          </a:prstGeom>
          <a:effectLst/>
        </p:spPr>
        <p:txBody>
          <a:bodyPr vert="horz" lIns="91440" tIns="45720" rIns="91440" bIns="45720" rtlCol="0" anchor="ctr">
            <a:normAutofit fontScale="25000" lnSpcReduction="20000"/>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endParaRPr lang="en-US" altLang="ja-JP" sz="3200" dirty="0">
              <a:latin typeface="ＭＳ Ｐ明朝" panose="02020600040205080304" pitchFamily="18" charset="-128"/>
              <a:ea typeface="ＭＳ Ｐ明朝" panose="02020600040205080304" pitchFamily="18" charset="-128"/>
            </a:endParaRPr>
          </a:p>
          <a:p>
            <a:pPr algn="l"/>
            <a:r>
              <a:rPr lang="ja-JP" altLang="en-US" sz="9600" dirty="0">
                <a:latin typeface="ＭＳ Ｐ明朝" panose="02020600040205080304" pitchFamily="18" charset="-128"/>
                <a:ea typeface="ＭＳ Ｐ明朝" panose="02020600040205080304" pitchFamily="18" charset="-128"/>
              </a:rPr>
              <a:t>３</a:t>
            </a:r>
            <a:r>
              <a:rPr lang="en-US" altLang="ja-JP" sz="9600" dirty="0">
                <a:latin typeface="ＭＳ Ｐ明朝" panose="02020600040205080304" pitchFamily="18" charset="-128"/>
                <a:ea typeface="ＭＳ Ｐ明朝" panose="02020600040205080304" pitchFamily="18" charset="-128"/>
              </a:rPr>
              <a:t>.</a:t>
            </a:r>
            <a:r>
              <a:rPr lang="ja-JP" altLang="en-US" sz="9600" dirty="0">
                <a:latin typeface="ＭＳ Ｐ明朝" panose="02020600040205080304" pitchFamily="18" charset="-128"/>
                <a:ea typeface="ＭＳ Ｐ明朝" panose="02020600040205080304" pitchFamily="18" charset="-128"/>
              </a:rPr>
              <a:t>トンネル現場　発注状況</a:t>
            </a:r>
            <a:endParaRPr lang="ja-JP" altLang="en-US" sz="3200" b="1" dirty="0">
              <a:latin typeface="ＭＳ Ｐ明朝" panose="02020600040205080304" pitchFamily="18" charset="-128"/>
              <a:ea typeface="ＭＳ Ｐ明朝" panose="02020600040205080304" pitchFamily="18" charset="-128"/>
            </a:endParaRPr>
          </a:p>
        </p:txBody>
      </p:sp>
      <p:sp>
        <p:nvSpPr>
          <p:cNvPr id="9" name="テキスト ボックス 8"/>
          <p:cNvSpPr txBox="1"/>
          <p:nvPr/>
        </p:nvSpPr>
        <p:spPr>
          <a:xfrm>
            <a:off x="6872276" y="5589037"/>
            <a:ext cx="2323322" cy="369332"/>
          </a:xfrm>
          <a:prstGeom prst="rect">
            <a:avLst/>
          </a:prstGeom>
          <a:noFill/>
        </p:spPr>
        <p:txBody>
          <a:bodyPr wrap="square" rtlCol="0">
            <a:spAutoFit/>
          </a:bodyPr>
          <a:lstStyle/>
          <a:p>
            <a:r>
              <a:rPr kumimoji="1" lang="en-US" altLang="ja-JP" dirty="0">
                <a:latin typeface="ＭＳ Ｐ明朝" panose="02020600040205080304" pitchFamily="18" charset="-128"/>
                <a:ea typeface="ＭＳ Ｐ明朝" panose="02020600040205080304" pitchFamily="18" charset="-128"/>
              </a:rPr>
              <a:t>※</a:t>
            </a:r>
            <a:r>
              <a:rPr kumimoji="1" lang="ja-JP" altLang="en-US" dirty="0">
                <a:latin typeface="ＭＳ Ｐ明朝" panose="02020600040205080304" pitchFamily="18" charset="-128"/>
                <a:ea typeface="ＭＳ Ｐ明朝" panose="02020600040205080304" pitchFamily="18" charset="-128"/>
              </a:rPr>
              <a:t>当社落札物件調べ</a:t>
            </a:r>
          </a:p>
        </p:txBody>
      </p:sp>
    </p:spTree>
    <p:extLst>
      <p:ext uri="{BB962C8B-B14F-4D97-AF65-F5344CB8AC3E}">
        <p14:creationId xmlns:p14="http://schemas.microsoft.com/office/powerpoint/2010/main" val="285528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206003" y="793102"/>
            <a:ext cx="8140204" cy="5019869"/>
          </a:xfrm>
        </p:spPr>
        <p:txBody>
          <a:bodyPr>
            <a:normAutofit/>
          </a:bodyPr>
          <a:lstStyle/>
          <a:p>
            <a:pPr marL="0" indent="0">
              <a:buNone/>
            </a:pPr>
            <a:r>
              <a:rPr lang="ja-JP" altLang="en-US" sz="2400" b="1" dirty="0">
                <a:latin typeface="ＭＳ Ｐ明朝" panose="02020600040205080304" pitchFamily="18" charset="-128"/>
                <a:ea typeface="ＭＳ Ｐ明朝" panose="02020600040205080304" pitchFamily="18" charset="-128"/>
              </a:rPr>
              <a:t>＜発注状況の傾向＞</a:t>
            </a:r>
            <a:br>
              <a:rPr lang="en-US" altLang="ja-JP" sz="2400" b="1" dirty="0">
                <a:latin typeface="ＭＳ Ｐ明朝" panose="02020600040205080304" pitchFamily="18" charset="-128"/>
                <a:ea typeface="ＭＳ Ｐ明朝" panose="02020600040205080304" pitchFamily="18" charset="-128"/>
              </a:rPr>
            </a:br>
            <a:endParaRPr lang="ja-JP" altLang="en-US" sz="900" b="1" dirty="0">
              <a:latin typeface="ＭＳ Ｐ明朝" panose="02020600040205080304" pitchFamily="18" charset="-128"/>
              <a:ea typeface="ＭＳ Ｐ明朝" panose="02020600040205080304" pitchFamily="18" charset="-128"/>
            </a:endParaRPr>
          </a:p>
          <a:p>
            <a:pPr marL="0" indent="0">
              <a:buNone/>
            </a:pPr>
            <a:r>
              <a:rPr lang="en-US" altLang="ja-JP" b="1" dirty="0">
                <a:latin typeface="ＭＳ Ｐ明朝" panose="02020600040205080304" pitchFamily="18" charset="-128"/>
                <a:ea typeface="ＭＳ Ｐ明朝" panose="02020600040205080304" pitchFamily="18" charset="-128"/>
              </a:rPr>
              <a:t>1.</a:t>
            </a:r>
            <a:r>
              <a:rPr lang="ja-JP" altLang="ja-JP" b="1" dirty="0">
                <a:latin typeface="ＭＳ Ｐ明朝" panose="02020600040205080304" pitchFamily="18" charset="-128"/>
                <a:ea typeface="ＭＳ Ｐ明朝" panose="02020600040205080304" pitchFamily="18" charset="-128"/>
              </a:rPr>
              <a:t>地域別出件数推移</a:t>
            </a:r>
            <a:endParaRPr lang="en-US" altLang="ja-JP" b="1" dirty="0">
              <a:latin typeface="ＭＳ Ｐ明朝" panose="02020600040205080304" pitchFamily="18" charset="-128"/>
              <a:ea typeface="ＭＳ Ｐ明朝" panose="02020600040205080304" pitchFamily="18" charset="-128"/>
            </a:endParaRPr>
          </a:p>
          <a:p>
            <a:pPr marL="0" indent="0">
              <a:buNone/>
            </a:pPr>
            <a:r>
              <a:rPr lang="ja-JP" altLang="en-US" dirty="0">
                <a:latin typeface="ＭＳ Ｐ明朝" panose="02020600040205080304" pitchFamily="18" charset="-128"/>
                <a:ea typeface="ＭＳ Ｐ明朝" panose="02020600040205080304" pitchFamily="18" charset="-128"/>
              </a:rPr>
              <a:t>・近年のトンネル現場の発注には西日本地域が増加傾向となってきている。</a:t>
            </a:r>
            <a:endParaRPr lang="en-US" altLang="ja-JP" dirty="0">
              <a:latin typeface="ＭＳ Ｐ明朝" panose="02020600040205080304" pitchFamily="18" charset="-128"/>
              <a:ea typeface="ＭＳ Ｐ明朝" panose="02020600040205080304" pitchFamily="18" charset="-128"/>
            </a:endParaRPr>
          </a:p>
          <a:p>
            <a:pPr marL="0" indent="0">
              <a:buNone/>
            </a:pPr>
            <a:r>
              <a:rPr lang="en-US" altLang="ja-JP" b="1" dirty="0">
                <a:latin typeface="ＭＳ Ｐ明朝" panose="02020600040205080304" pitchFamily="18" charset="-128"/>
                <a:ea typeface="ＭＳ Ｐ明朝" panose="02020600040205080304" pitchFamily="18" charset="-128"/>
              </a:rPr>
              <a:t>2.</a:t>
            </a:r>
            <a:r>
              <a:rPr lang="ja-JP" altLang="ja-JP" b="1" dirty="0">
                <a:latin typeface="ＭＳ Ｐ明朝" panose="02020600040205080304" pitchFamily="18" charset="-128"/>
                <a:ea typeface="ＭＳ Ｐ明朝" panose="02020600040205080304" pitchFamily="18" charset="-128"/>
              </a:rPr>
              <a:t>トンネル延長別出件推移</a:t>
            </a:r>
            <a:endParaRPr lang="en-US" altLang="ja-JP" b="1" dirty="0">
              <a:latin typeface="ＭＳ Ｐ明朝" panose="02020600040205080304" pitchFamily="18" charset="-128"/>
              <a:ea typeface="ＭＳ Ｐ明朝" panose="02020600040205080304" pitchFamily="18" charset="-128"/>
            </a:endParaRPr>
          </a:p>
          <a:p>
            <a:pPr marL="0" indent="0">
              <a:buNone/>
            </a:pPr>
            <a:r>
              <a:rPr lang="ja-JP" altLang="en-US" dirty="0">
                <a:latin typeface="ＭＳ Ｐ明朝" panose="02020600040205080304" pitchFamily="18" charset="-128"/>
                <a:ea typeface="ＭＳ Ｐ明朝" panose="02020600040205080304" pitchFamily="18" charset="-128"/>
              </a:rPr>
              <a:t>・</a:t>
            </a:r>
            <a:r>
              <a:rPr lang="en-US" altLang="ja-JP" dirty="0">
                <a:latin typeface="ＭＳ Ｐ明朝" panose="02020600040205080304" pitchFamily="18" charset="-128"/>
                <a:ea typeface="ＭＳ Ｐ明朝" panose="02020600040205080304" pitchFamily="18" charset="-128"/>
              </a:rPr>
              <a:t>1500</a:t>
            </a:r>
            <a:r>
              <a:rPr lang="ja-JP" altLang="en-US" dirty="0" err="1">
                <a:latin typeface="ＭＳ Ｐ明朝" panose="02020600040205080304" pitchFamily="18" charset="-128"/>
                <a:ea typeface="ＭＳ Ｐ明朝" panose="02020600040205080304" pitchFamily="18" charset="-128"/>
              </a:rPr>
              <a:t>ｍ</a:t>
            </a:r>
            <a:r>
              <a:rPr lang="ja-JP" altLang="en-US" dirty="0">
                <a:latin typeface="ＭＳ Ｐ明朝" panose="02020600040205080304" pitchFamily="18" charset="-128"/>
                <a:ea typeface="ＭＳ Ｐ明朝" panose="02020600040205080304" pitchFamily="18" charset="-128"/>
              </a:rPr>
              <a:t>以上のトンネル：</a:t>
            </a:r>
            <a:r>
              <a:rPr lang="en-US" altLang="ja-JP" dirty="0">
                <a:latin typeface="ＭＳ Ｐ明朝" panose="02020600040205080304" pitchFamily="18" charset="-128"/>
                <a:ea typeface="ＭＳ Ｐ明朝" panose="02020600040205080304" pitchFamily="18" charset="-128"/>
              </a:rPr>
              <a:t>1500</a:t>
            </a:r>
            <a:r>
              <a:rPr lang="ja-JP" altLang="en-US" dirty="0" err="1">
                <a:latin typeface="ＭＳ Ｐ明朝" panose="02020600040205080304" pitchFamily="18" charset="-128"/>
                <a:ea typeface="ＭＳ Ｐ明朝" panose="02020600040205080304" pitchFamily="18" charset="-128"/>
              </a:rPr>
              <a:t>ｍ</a:t>
            </a:r>
            <a:r>
              <a:rPr lang="ja-JP" altLang="en-US" dirty="0">
                <a:latin typeface="ＭＳ Ｐ明朝" panose="02020600040205080304" pitchFamily="18" charset="-128"/>
                <a:ea typeface="ＭＳ Ｐ明朝" panose="02020600040205080304" pitchFamily="18" charset="-128"/>
              </a:rPr>
              <a:t>以下のトンネルの割合が</a:t>
            </a:r>
            <a:endParaRPr lang="en-US" altLang="ja-JP" dirty="0">
              <a:latin typeface="ＭＳ Ｐ明朝" panose="02020600040205080304" pitchFamily="18" charset="-128"/>
              <a:ea typeface="ＭＳ Ｐ明朝" panose="02020600040205080304" pitchFamily="18" charset="-128"/>
            </a:endParaRPr>
          </a:p>
          <a:p>
            <a:pPr marL="0" indent="0">
              <a:buNone/>
            </a:pPr>
            <a:r>
              <a:rPr lang="ja-JP" altLang="en-US" dirty="0">
                <a:latin typeface="ＭＳ Ｐ明朝" panose="02020600040205080304" pitchFamily="18" charset="-128"/>
                <a:ea typeface="ＭＳ Ｐ明朝" panose="02020600040205080304" pitchFamily="18" charset="-128"/>
              </a:rPr>
              <a:t>　</a:t>
            </a:r>
            <a:r>
              <a:rPr lang="en-US" altLang="ja-JP" dirty="0">
                <a:latin typeface="ＭＳ Ｐ明朝" panose="02020600040205080304" pitchFamily="18" charset="-128"/>
                <a:ea typeface="ＭＳ Ｐ明朝" panose="02020600040205080304" pitchFamily="18" charset="-128"/>
              </a:rPr>
              <a:t>2021</a:t>
            </a:r>
            <a:r>
              <a:rPr lang="ja-JP" altLang="en-US" dirty="0">
                <a:latin typeface="ＭＳ Ｐ明朝" panose="02020600040205080304" pitchFamily="18" charset="-128"/>
                <a:ea typeface="ＭＳ Ｐ明朝" panose="02020600040205080304" pitchFamily="18" charset="-128"/>
              </a:rPr>
              <a:t>年　件数割合　</a:t>
            </a:r>
            <a:r>
              <a:rPr lang="en-US" altLang="ja-JP" dirty="0">
                <a:latin typeface="ＭＳ Ｐ明朝" panose="02020600040205080304" pitchFamily="18" charset="-128"/>
                <a:ea typeface="ＭＳ Ｐ明朝" panose="02020600040205080304" pitchFamily="18" charset="-128"/>
              </a:rPr>
              <a:t>17</a:t>
            </a:r>
            <a:r>
              <a:rPr lang="ja-JP" altLang="en-US" dirty="0">
                <a:latin typeface="ＭＳ Ｐ明朝" panose="02020600040205080304" pitchFamily="18" charset="-128"/>
                <a:ea typeface="ＭＳ Ｐ明朝" panose="02020600040205080304" pitchFamily="18" charset="-128"/>
              </a:rPr>
              <a:t>：７　に対し　</a:t>
            </a:r>
            <a:r>
              <a:rPr lang="en-US" altLang="ja-JP" dirty="0">
                <a:latin typeface="ＭＳ Ｐ明朝" panose="02020600040205080304" pitchFamily="18" charset="-128"/>
                <a:ea typeface="ＭＳ Ｐ明朝" panose="02020600040205080304" pitchFamily="18" charset="-128"/>
              </a:rPr>
              <a:t>2023</a:t>
            </a:r>
            <a:r>
              <a:rPr lang="ja-JP" altLang="en-US" dirty="0">
                <a:latin typeface="ＭＳ Ｐ明朝" panose="02020600040205080304" pitchFamily="18" charset="-128"/>
                <a:ea typeface="ＭＳ Ｐ明朝" panose="02020600040205080304" pitchFamily="18" charset="-128"/>
              </a:rPr>
              <a:t>年には　</a:t>
            </a:r>
            <a:r>
              <a:rPr lang="en-US" altLang="ja-JP" dirty="0">
                <a:latin typeface="ＭＳ Ｐ明朝" panose="02020600040205080304" pitchFamily="18" charset="-128"/>
                <a:ea typeface="ＭＳ Ｐ明朝" panose="02020600040205080304" pitchFamily="18" charset="-128"/>
              </a:rPr>
              <a:t>17</a:t>
            </a:r>
            <a:r>
              <a:rPr lang="ja-JP" altLang="en-US" dirty="0">
                <a:latin typeface="ＭＳ Ｐ明朝" panose="02020600040205080304" pitchFamily="18" charset="-128"/>
                <a:ea typeface="ＭＳ Ｐ明朝" panose="02020600040205080304" pitchFamily="18" charset="-128"/>
              </a:rPr>
              <a:t>：</a:t>
            </a:r>
            <a:r>
              <a:rPr lang="en-US" altLang="ja-JP" dirty="0">
                <a:latin typeface="ＭＳ Ｐ明朝" panose="02020600040205080304" pitchFamily="18" charset="-128"/>
                <a:ea typeface="ＭＳ Ｐ明朝" panose="02020600040205080304" pitchFamily="18" charset="-128"/>
              </a:rPr>
              <a:t>24</a:t>
            </a:r>
            <a:r>
              <a:rPr lang="ja-JP" altLang="en-US" dirty="0">
                <a:latin typeface="ＭＳ Ｐ明朝" panose="02020600040205080304" pitchFamily="18" charset="-128"/>
                <a:ea typeface="ＭＳ Ｐ明朝" panose="02020600040205080304" pitchFamily="18" charset="-128"/>
              </a:rPr>
              <a:t>　と逆転して</a:t>
            </a:r>
            <a:endParaRPr lang="en-US" altLang="ja-JP" dirty="0">
              <a:latin typeface="ＭＳ Ｐ明朝" panose="02020600040205080304" pitchFamily="18" charset="-128"/>
              <a:ea typeface="ＭＳ Ｐ明朝" panose="02020600040205080304" pitchFamily="18" charset="-128"/>
            </a:endParaRPr>
          </a:p>
          <a:p>
            <a:pPr marL="0" indent="0">
              <a:buNone/>
            </a:pPr>
            <a:r>
              <a:rPr lang="ja-JP" altLang="en-US" dirty="0">
                <a:latin typeface="ＭＳ Ｐ明朝" panose="02020600040205080304" pitchFamily="18" charset="-128"/>
                <a:ea typeface="ＭＳ Ｐ明朝" panose="02020600040205080304" pitchFamily="18" charset="-128"/>
              </a:rPr>
              <a:t>　おり、</a:t>
            </a:r>
            <a:r>
              <a:rPr lang="en-US" altLang="ja-JP" dirty="0">
                <a:latin typeface="ＭＳ Ｐ明朝" panose="02020600040205080304" pitchFamily="18" charset="-128"/>
                <a:ea typeface="ＭＳ Ｐ明朝" panose="02020600040205080304" pitchFamily="18" charset="-128"/>
              </a:rPr>
              <a:t>1500</a:t>
            </a:r>
            <a:r>
              <a:rPr lang="ja-JP" altLang="en-US" dirty="0" err="1">
                <a:latin typeface="ＭＳ Ｐ明朝" panose="02020600040205080304" pitchFamily="18" charset="-128"/>
                <a:ea typeface="ＭＳ Ｐ明朝" panose="02020600040205080304" pitchFamily="18" charset="-128"/>
              </a:rPr>
              <a:t>ｍ</a:t>
            </a:r>
            <a:r>
              <a:rPr lang="ja-JP" altLang="en-US" dirty="0">
                <a:latin typeface="ＭＳ Ｐ明朝" panose="02020600040205080304" pitchFamily="18" charset="-128"/>
                <a:ea typeface="ＭＳ Ｐ明朝" panose="02020600040205080304" pitchFamily="18" charset="-128"/>
              </a:rPr>
              <a:t>以下のトンネルの発注数が増加傾向にある。</a:t>
            </a:r>
            <a:endParaRPr lang="en-US" altLang="ja-JP" dirty="0">
              <a:latin typeface="ＭＳ Ｐ明朝" panose="02020600040205080304" pitchFamily="18" charset="-128"/>
              <a:ea typeface="ＭＳ Ｐ明朝" panose="02020600040205080304" pitchFamily="18" charset="-128"/>
            </a:endParaRPr>
          </a:p>
          <a:p>
            <a:pPr marL="0" indent="0">
              <a:buNone/>
            </a:pPr>
            <a:r>
              <a:rPr lang="en-US" altLang="ja-JP" b="1" dirty="0">
                <a:latin typeface="ＭＳ Ｐ明朝" panose="02020600040205080304" pitchFamily="18" charset="-128"/>
                <a:ea typeface="ＭＳ Ｐ明朝" panose="02020600040205080304" pitchFamily="18" charset="-128"/>
              </a:rPr>
              <a:t>3.</a:t>
            </a:r>
            <a:r>
              <a:rPr lang="ja-JP" altLang="ja-JP" b="1" dirty="0">
                <a:latin typeface="ＭＳ Ｐ明朝" panose="02020600040205080304" pitchFamily="18" charset="-128"/>
                <a:ea typeface="ＭＳ Ｐ明朝" panose="02020600040205080304" pitchFamily="18" charset="-128"/>
              </a:rPr>
              <a:t>トンネル用途別出件数推移</a:t>
            </a:r>
            <a:endParaRPr lang="en-US" altLang="ja-JP" b="1" dirty="0">
              <a:latin typeface="ＭＳ Ｐ明朝" panose="02020600040205080304" pitchFamily="18" charset="-128"/>
              <a:ea typeface="ＭＳ Ｐ明朝" panose="02020600040205080304" pitchFamily="18" charset="-128"/>
            </a:endParaRPr>
          </a:p>
          <a:p>
            <a:pPr marL="0" indent="0">
              <a:buNone/>
            </a:pPr>
            <a:r>
              <a:rPr kumimoji="1" lang="ja-JP" altLang="en-US" dirty="0">
                <a:latin typeface="ＭＳ Ｐ明朝" panose="02020600040205080304" pitchFamily="18" charset="-128"/>
                <a:ea typeface="ＭＳ Ｐ明朝" panose="02020600040205080304" pitchFamily="18" charset="-128"/>
              </a:rPr>
              <a:t>・</a:t>
            </a:r>
            <a:r>
              <a:rPr kumimoji="1" lang="en-US" altLang="ja-JP" dirty="0">
                <a:latin typeface="ＭＳ Ｐ明朝" panose="02020600040205080304" pitchFamily="18" charset="-128"/>
                <a:ea typeface="ＭＳ Ｐ明朝" panose="02020600040205080304" pitchFamily="18" charset="-128"/>
              </a:rPr>
              <a:t>2023</a:t>
            </a:r>
            <a:r>
              <a:rPr kumimoji="1" lang="ja-JP" altLang="en-US" dirty="0">
                <a:latin typeface="ＭＳ Ｐ明朝" panose="02020600040205080304" pitchFamily="18" charset="-128"/>
                <a:ea typeface="ＭＳ Ｐ明朝" panose="02020600040205080304" pitchFamily="18" charset="-128"/>
              </a:rPr>
              <a:t>年に至っては鉄道トンネルの出件が無く、高速道路の</a:t>
            </a:r>
            <a:r>
              <a:rPr kumimoji="1" lang="en-US" altLang="ja-JP" dirty="0">
                <a:latin typeface="ＭＳ Ｐ明朝" panose="02020600040205080304" pitchFamily="18" charset="-128"/>
                <a:ea typeface="ＭＳ Ｐ明朝" panose="02020600040205080304" pitchFamily="18" charset="-128"/>
              </a:rPr>
              <a:t>4</a:t>
            </a:r>
            <a:r>
              <a:rPr kumimoji="1" lang="ja-JP" altLang="en-US" dirty="0">
                <a:latin typeface="ＭＳ Ｐ明朝" panose="02020600040205080304" pitchFamily="18" charset="-128"/>
                <a:ea typeface="ＭＳ Ｐ明朝" panose="02020600040205080304" pitchFamily="18" charset="-128"/>
              </a:rPr>
              <a:t>車線化に</a:t>
            </a:r>
            <a:endParaRPr kumimoji="1" lang="en-US" altLang="ja-JP" dirty="0">
              <a:latin typeface="ＭＳ Ｐ明朝" panose="02020600040205080304" pitchFamily="18" charset="-128"/>
              <a:ea typeface="ＭＳ Ｐ明朝" panose="02020600040205080304" pitchFamily="18" charset="-128"/>
            </a:endParaRPr>
          </a:p>
          <a:p>
            <a:pPr marL="0" indent="0">
              <a:buNone/>
            </a:pPr>
            <a:r>
              <a:rPr lang="ja-JP" altLang="en-US" dirty="0">
                <a:latin typeface="ＭＳ Ｐ明朝" panose="02020600040205080304" pitchFamily="18" charset="-128"/>
                <a:ea typeface="ＭＳ Ｐ明朝" panose="02020600040205080304" pitchFamily="18" charset="-128"/>
              </a:rPr>
              <a:t>　関わるトンネル発注や地方の道路トンネルの発注が増加傾向となっている。</a:t>
            </a:r>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17</a:t>
            </a:fld>
            <a:endParaRPr lang="ja-JP" altLang="en-US" dirty="0"/>
          </a:p>
        </p:txBody>
      </p:sp>
      <p:sp>
        <p:nvSpPr>
          <p:cNvPr id="5" name="タイトル 1"/>
          <p:cNvSpPr txBox="1">
            <a:spLocks/>
          </p:cNvSpPr>
          <p:nvPr/>
        </p:nvSpPr>
        <p:spPr>
          <a:xfrm>
            <a:off x="478088" y="73811"/>
            <a:ext cx="8423316" cy="548485"/>
          </a:xfrm>
          <a:prstGeom prst="rect">
            <a:avLst/>
          </a:prstGeom>
          <a:effectLst/>
        </p:spPr>
        <p:txBody>
          <a:bodyPr vert="horz" lIns="91440" tIns="45720" rIns="91440" bIns="45720" rtlCol="0" anchor="ctr">
            <a:normAutofit fontScale="25000" lnSpcReduction="20000"/>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endParaRPr lang="en-US" altLang="ja-JP" sz="3200" dirty="0">
              <a:latin typeface="ＭＳ Ｐ明朝" panose="02020600040205080304" pitchFamily="18" charset="-128"/>
              <a:ea typeface="ＭＳ Ｐ明朝" panose="02020600040205080304" pitchFamily="18" charset="-128"/>
            </a:endParaRPr>
          </a:p>
          <a:p>
            <a:pPr algn="l"/>
            <a:r>
              <a:rPr lang="ja-JP" altLang="en-US" sz="9600" dirty="0">
                <a:latin typeface="ＭＳ Ｐ明朝" panose="02020600040205080304" pitchFamily="18" charset="-128"/>
                <a:ea typeface="ＭＳ Ｐ明朝" panose="02020600040205080304" pitchFamily="18" charset="-128"/>
              </a:rPr>
              <a:t>３</a:t>
            </a:r>
            <a:r>
              <a:rPr lang="en-US" altLang="ja-JP" sz="9600" dirty="0">
                <a:latin typeface="ＭＳ Ｐ明朝" panose="02020600040205080304" pitchFamily="18" charset="-128"/>
                <a:ea typeface="ＭＳ Ｐ明朝" panose="02020600040205080304" pitchFamily="18" charset="-128"/>
              </a:rPr>
              <a:t>.</a:t>
            </a:r>
            <a:r>
              <a:rPr lang="ja-JP" altLang="en-US" sz="9600" dirty="0">
                <a:latin typeface="ＭＳ Ｐ明朝" panose="02020600040205080304" pitchFamily="18" charset="-128"/>
                <a:ea typeface="ＭＳ Ｐ明朝" panose="02020600040205080304" pitchFamily="18" charset="-128"/>
              </a:rPr>
              <a:t>トンネル現場　発注状況</a:t>
            </a:r>
            <a:br>
              <a:rPr lang="en-US" altLang="ja-JP" sz="9600" dirty="0">
                <a:latin typeface="ＭＳ Ｐ明朝" panose="02020600040205080304" pitchFamily="18" charset="-128"/>
                <a:ea typeface="ＭＳ Ｐ明朝" panose="02020600040205080304" pitchFamily="18" charset="-128"/>
              </a:rPr>
            </a:br>
            <a:endParaRPr lang="ja-JP" altLang="en-US" sz="3200" b="1"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418525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055394" y="684503"/>
            <a:ext cx="8140204" cy="4998101"/>
          </a:xfrm>
        </p:spPr>
        <p:txBody>
          <a:bodyPr>
            <a:normAutofit/>
          </a:bodyPr>
          <a:lstStyle/>
          <a:p>
            <a:pPr marL="0" indent="0">
              <a:buNone/>
            </a:pPr>
            <a:r>
              <a:rPr kumimoji="1" lang="ja-JP" altLang="en-US" u="sng" dirty="0">
                <a:latin typeface="ＭＳ Ｐ明朝" panose="02020600040205080304" pitchFamily="18" charset="-128"/>
                <a:ea typeface="ＭＳ Ｐ明朝" panose="02020600040205080304" pitchFamily="18" charset="-128"/>
              </a:rPr>
              <a:t>〇発注傾向に対応して</a:t>
            </a:r>
            <a:endParaRPr kumimoji="1" lang="en-US" altLang="ja-JP" u="sng" dirty="0">
              <a:latin typeface="ＭＳ Ｐ明朝" panose="02020600040205080304" pitchFamily="18" charset="-128"/>
              <a:ea typeface="ＭＳ Ｐ明朝" panose="02020600040205080304" pitchFamily="18" charset="-128"/>
            </a:endParaRPr>
          </a:p>
          <a:p>
            <a:pPr marL="0" indent="0">
              <a:buNone/>
            </a:pPr>
            <a:endParaRPr kumimoji="1" lang="en-US" altLang="ja-JP" sz="2400" u="sng" dirty="0">
              <a:solidFill>
                <a:srgbClr val="0070C0"/>
              </a:solidFill>
              <a:latin typeface="ＭＳ Ｐ明朝" panose="02020600040205080304" pitchFamily="18" charset="-128"/>
              <a:ea typeface="ＭＳ Ｐ明朝" panose="02020600040205080304" pitchFamily="18" charset="-128"/>
            </a:endParaRPr>
          </a:p>
          <a:p>
            <a:pPr marL="0" indent="0">
              <a:buNone/>
            </a:pPr>
            <a:r>
              <a:rPr lang="ja-JP" altLang="en-US" sz="2400" u="sng" dirty="0">
                <a:solidFill>
                  <a:srgbClr val="0070C0"/>
                </a:solidFill>
                <a:latin typeface="ＭＳ Ｐ明朝" panose="02020600040205080304" pitchFamily="18" charset="-128"/>
                <a:ea typeface="ＭＳ Ｐ明朝" panose="02020600040205080304" pitchFamily="18" charset="-128"/>
              </a:rPr>
              <a:t>・西日本での出庫体制の構築</a:t>
            </a:r>
            <a:endParaRPr lang="en-US" altLang="ja-JP" sz="2400" u="sng" dirty="0">
              <a:solidFill>
                <a:srgbClr val="0070C0"/>
              </a:solidFill>
              <a:latin typeface="ＭＳ Ｐ明朝" panose="02020600040205080304" pitchFamily="18" charset="-128"/>
              <a:ea typeface="ＭＳ Ｐ明朝" panose="02020600040205080304" pitchFamily="18" charset="-128"/>
            </a:endParaRPr>
          </a:p>
          <a:p>
            <a:pPr marL="0" indent="0">
              <a:buNone/>
            </a:pPr>
            <a:endParaRPr kumimoji="1" lang="en-US" altLang="ja-JP" sz="2400" u="sng" dirty="0">
              <a:solidFill>
                <a:srgbClr val="0070C0"/>
              </a:solidFill>
              <a:latin typeface="ＭＳ Ｐ明朝" panose="02020600040205080304" pitchFamily="18" charset="-128"/>
              <a:ea typeface="ＭＳ Ｐ明朝" panose="02020600040205080304" pitchFamily="18" charset="-128"/>
            </a:endParaRPr>
          </a:p>
          <a:p>
            <a:pPr marL="0" indent="0">
              <a:buNone/>
            </a:pPr>
            <a:r>
              <a:rPr kumimoji="1" lang="ja-JP" altLang="en-US" sz="2400" u="sng" dirty="0">
                <a:solidFill>
                  <a:srgbClr val="0070C0"/>
                </a:solidFill>
                <a:latin typeface="ＭＳ Ｐ明朝" panose="02020600040205080304" pitchFamily="18" charset="-128"/>
                <a:ea typeface="ＭＳ Ｐ明朝" panose="02020600040205080304" pitchFamily="18" charset="-128"/>
              </a:rPr>
              <a:t>・中、短距離トンネルの予算と合うベルコン</a:t>
            </a:r>
            <a:r>
              <a:rPr lang="ja-JP" altLang="en-US" sz="2400" u="sng" dirty="0">
                <a:solidFill>
                  <a:srgbClr val="0070C0"/>
                </a:solidFill>
                <a:latin typeface="ＭＳ Ｐ明朝" panose="02020600040205080304" pitchFamily="18" charset="-128"/>
                <a:ea typeface="ＭＳ Ｐ明朝" panose="02020600040205080304" pitchFamily="18" charset="-128"/>
              </a:rPr>
              <a:t>の開発</a:t>
            </a:r>
            <a:endParaRPr kumimoji="1" lang="en-US" altLang="ja-JP" sz="2400" u="sng" dirty="0">
              <a:solidFill>
                <a:srgbClr val="0070C0"/>
              </a:solidFill>
              <a:latin typeface="ＭＳ Ｐ明朝" panose="02020600040205080304" pitchFamily="18" charset="-128"/>
              <a:ea typeface="ＭＳ Ｐ明朝" panose="02020600040205080304" pitchFamily="18" charset="-128"/>
            </a:endParaRPr>
          </a:p>
          <a:p>
            <a:pPr marL="0" indent="0">
              <a:buNone/>
            </a:pPr>
            <a:endParaRPr lang="en-US" altLang="ja-JP" sz="2400" u="sng" dirty="0">
              <a:solidFill>
                <a:srgbClr val="0070C0"/>
              </a:solidFill>
              <a:latin typeface="ＭＳ Ｐ明朝" panose="02020600040205080304" pitchFamily="18" charset="-128"/>
              <a:ea typeface="ＭＳ Ｐ明朝" panose="02020600040205080304" pitchFamily="18" charset="-128"/>
            </a:endParaRPr>
          </a:p>
          <a:p>
            <a:pPr marL="0" indent="0">
              <a:buNone/>
            </a:pPr>
            <a:r>
              <a:rPr lang="ja-JP" altLang="en-US" sz="2000" u="sng" dirty="0">
                <a:solidFill>
                  <a:srgbClr val="0070C0"/>
                </a:solidFill>
                <a:latin typeface="ＭＳ Ｐ明朝" panose="02020600040205080304" pitchFamily="18" charset="-128"/>
                <a:ea typeface="ＭＳ Ｐ明朝" panose="02020600040205080304" pitchFamily="18" charset="-128"/>
              </a:rPr>
              <a:t>・道路トンネル等の小断面において使用が出来る土砂搬送システムの構築</a:t>
            </a:r>
            <a:endParaRPr lang="en-US" altLang="ja-JP" sz="2000" u="sng" dirty="0">
              <a:solidFill>
                <a:srgbClr val="0070C0"/>
              </a:solidFill>
              <a:latin typeface="ＭＳ Ｐ明朝" panose="02020600040205080304" pitchFamily="18" charset="-128"/>
              <a:ea typeface="ＭＳ Ｐ明朝" panose="02020600040205080304" pitchFamily="18" charset="-128"/>
            </a:endParaRPr>
          </a:p>
          <a:p>
            <a:pPr marL="0" indent="0">
              <a:buNone/>
            </a:pPr>
            <a:endParaRPr kumimoji="1" lang="en-US" altLang="ja-JP" dirty="0">
              <a:latin typeface="ＭＳ Ｐ明朝" panose="02020600040205080304" pitchFamily="18" charset="-128"/>
              <a:ea typeface="ＭＳ Ｐ明朝" panose="02020600040205080304" pitchFamily="18" charset="-128"/>
            </a:endParaRPr>
          </a:p>
          <a:p>
            <a:pPr marL="0" indent="0">
              <a:buNone/>
            </a:pPr>
            <a:r>
              <a:rPr lang="ja-JP" altLang="en-US" dirty="0">
                <a:latin typeface="ＭＳ Ｐ明朝" panose="02020600040205080304" pitchFamily="18" charset="-128"/>
                <a:ea typeface="ＭＳ Ｐ明朝" panose="02020600040205080304" pitchFamily="18" charset="-128"/>
              </a:rPr>
              <a:t>がポイントであると考えます。</a:t>
            </a:r>
            <a:endParaRPr kumimoji="1" lang="en-US" altLang="ja-JP"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18</a:t>
            </a:fld>
            <a:endParaRPr lang="ja-JP" altLang="en-US" dirty="0"/>
          </a:p>
        </p:txBody>
      </p:sp>
      <p:sp>
        <p:nvSpPr>
          <p:cNvPr id="5" name="タイトル 1"/>
          <p:cNvSpPr txBox="1">
            <a:spLocks/>
          </p:cNvSpPr>
          <p:nvPr/>
        </p:nvSpPr>
        <p:spPr>
          <a:xfrm>
            <a:off x="478088" y="73811"/>
            <a:ext cx="8423316" cy="548485"/>
          </a:xfrm>
          <a:prstGeom prst="rect">
            <a:avLst/>
          </a:prstGeom>
          <a:effectLst/>
        </p:spPr>
        <p:txBody>
          <a:bodyPr vert="horz" lIns="91440" tIns="45720" rIns="91440" bIns="45720" rtlCol="0" anchor="ctr">
            <a:normAutofit fontScale="25000" lnSpcReduction="20000"/>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endParaRPr lang="en-US" altLang="ja-JP" sz="3200" dirty="0">
              <a:latin typeface="ＭＳ Ｐ明朝" panose="02020600040205080304" pitchFamily="18" charset="-128"/>
              <a:ea typeface="ＭＳ Ｐ明朝" panose="02020600040205080304" pitchFamily="18" charset="-128"/>
            </a:endParaRPr>
          </a:p>
          <a:p>
            <a:pPr algn="l"/>
            <a:r>
              <a:rPr lang="ja-JP" altLang="en-US" sz="9600" dirty="0">
                <a:latin typeface="ＭＳ Ｐ明朝" panose="02020600040205080304" pitchFamily="18" charset="-128"/>
                <a:ea typeface="ＭＳ Ｐ明朝" panose="02020600040205080304" pitchFamily="18" charset="-128"/>
              </a:rPr>
              <a:t>４</a:t>
            </a:r>
            <a:r>
              <a:rPr lang="en-US" altLang="ja-JP" sz="9600" dirty="0">
                <a:latin typeface="ＭＳ Ｐ明朝" panose="02020600040205080304" pitchFamily="18" charset="-128"/>
                <a:ea typeface="ＭＳ Ｐ明朝" panose="02020600040205080304" pitchFamily="18" charset="-128"/>
              </a:rPr>
              <a:t>.</a:t>
            </a:r>
            <a:r>
              <a:rPr lang="ja-JP" altLang="en-US" sz="9600" dirty="0">
                <a:latin typeface="ＭＳ Ｐ明朝" panose="02020600040205080304" pitchFamily="18" charset="-128"/>
                <a:ea typeface="ＭＳ Ｐ明朝" panose="02020600040205080304" pitchFamily="18" charset="-128"/>
              </a:rPr>
              <a:t>トンネル現場　発注状況に対する当社取組について</a:t>
            </a:r>
            <a:endParaRPr lang="ja-JP" altLang="en-US" sz="3200" b="1"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96914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19</a:t>
            </a:fld>
            <a:endParaRPr lang="ja-JP" altLang="en-US" dirty="0"/>
          </a:p>
        </p:txBody>
      </p:sp>
      <p:sp>
        <p:nvSpPr>
          <p:cNvPr id="5" name="タイトル 1"/>
          <p:cNvSpPr txBox="1">
            <a:spLocks/>
          </p:cNvSpPr>
          <p:nvPr/>
        </p:nvSpPr>
        <p:spPr>
          <a:xfrm>
            <a:off x="478088" y="73811"/>
            <a:ext cx="8423316" cy="548485"/>
          </a:xfrm>
          <a:prstGeom prst="rect">
            <a:avLst/>
          </a:prstGeom>
          <a:effectLst/>
        </p:spPr>
        <p:txBody>
          <a:bodyPr vert="horz" lIns="91440" tIns="45720" rIns="91440" bIns="45720" rtlCol="0" anchor="ctr">
            <a:normAutofit fontScale="25000" lnSpcReduction="20000"/>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endParaRPr lang="en-US" altLang="ja-JP" sz="3200" dirty="0">
              <a:latin typeface="ＭＳ Ｐ明朝" panose="02020600040205080304" pitchFamily="18" charset="-128"/>
              <a:ea typeface="ＭＳ Ｐ明朝" panose="02020600040205080304" pitchFamily="18" charset="-128"/>
            </a:endParaRPr>
          </a:p>
          <a:p>
            <a:pPr algn="l"/>
            <a:r>
              <a:rPr lang="ja-JP" altLang="en-US" sz="9600" dirty="0">
                <a:latin typeface="ＭＳ Ｐ明朝" panose="02020600040205080304" pitchFamily="18" charset="-128"/>
                <a:ea typeface="ＭＳ Ｐ明朝" panose="02020600040205080304" pitchFamily="18" charset="-128"/>
              </a:rPr>
              <a:t>５</a:t>
            </a:r>
            <a:r>
              <a:rPr lang="en-US" altLang="ja-JP" sz="9600" dirty="0">
                <a:latin typeface="ＭＳ Ｐ明朝" panose="02020600040205080304" pitchFamily="18" charset="-128"/>
                <a:ea typeface="ＭＳ Ｐ明朝" panose="02020600040205080304" pitchFamily="18" charset="-128"/>
              </a:rPr>
              <a:t>.</a:t>
            </a:r>
            <a:r>
              <a:rPr lang="ja-JP" altLang="en-US" sz="9600" dirty="0">
                <a:latin typeface="ＭＳ Ｐ明朝" panose="02020600040205080304" pitchFamily="18" charset="-128"/>
                <a:ea typeface="ＭＳ Ｐ明朝" panose="02020600040205080304" pitchFamily="18" charset="-128"/>
              </a:rPr>
              <a:t>メンテナンス強化について</a:t>
            </a:r>
            <a:br>
              <a:rPr lang="en-US" altLang="ja-JP" sz="9600" dirty="0">
                <a:latin typeface="ＭＳ Ｐ明朝" panose="02020600040205080304" pitchFamily="18" charset="-128"/>
                <a:ea typeface="ＭＳ Ｐ明朝" panose="02020600040205080304" pitchFamily="18" charset="-128"/>
              </a:rPr>
            </a:br>
            <a:endParaRPr lang="ja-JP" altLang="en-US" sz="3200" b="1" dirty="0">
              <a:latin typeface="ＭＳ Ｐ明朝" panose="02020600040205080304" pitchFamily="18" charset="-128"/>
              <a:ea typeface="ＭＳ Ｐ明朝" panose="02020600040205080304" pitchFamily="18" charset="-128"/>
            </a:endParaRPr>
          </a:p>
        </p:txBody>
      </p:sp>
      <p:sp>
        <p:nvSpPr>
          <p:cNvPr id="7" name="タイトル 1"/>
          <p:cNvSpPr>
            <a:spLocks noGrp="1"/>
          </p:cNvSpPr>
          <p:nvPr>
            <p:ph type="title"/>
          </p:nvPr>
        </p:nvSpPr>
        <p:spPr>
          <a:xfrm>
            <a:off x="348258" y="898636"/>
            <a:ext cx="8172450" cy="630806"/>
          </a:xfrm>
        </p:spPr>
        <p:txBody>
          <a:bodyPr>
            <a:normAutofit/>
          </a:bodyPr>
          <a:lstStyle/>
          <a:p>
            <a:r>
              <a:rPr lang="ja-JP" altLang="en-US" dirty="0">
                <a:latin typeface="ＭＳ Ｐ明朝" panose="02020600040205080304" pitchFamily="18" charset="-128"/>
                <a:ea typeface="ＭＳ Ｐ明朝" panose="02020600040205080304" pitchFamily="18" charset="-128"/>
              </a:rPr>
              <a:t>メンテナンス体制強化の背景</a:t>
            </a:r>
          </a:p>
        </p:txBody>
      </p:sp>
      <p:sp>
        <p:nvSpPr>
          <p:cNvPr id="8" name="コンテンツ プレースホルダー 2"/>
          <p:cNvSpPr>
            <a:spLocks noGrp="1"/>
          </p:cNvSpPr>
          <p:nvPr>
            <p:ph idx="1"/>
          </p:nvPr>
        </p:nvSpPr>
        <p:spPr>
          <a:xfrm>
            <a:off x="463993" y="1672996"/>
            <a:ext cx="9229401" cy="3985516"/>
          </a:xfrm>
        </p:spPr>
        <p:txBody>
          <a:bodyPr>
            <a:normAutofit/>
          </a:bodyPr>
          <a:lstStyle/>
          <a:p>
            <a:pPr marL="0" indent="0">
              <a:buNone/>
            </a:pPr>
            <a:endParaRPr lang="en-US" altLang="ja-JP" sz="1463" dirty="0">
              <a:latin typeface="ＭＳ Ｐ明朝" panose="02020600040205080304" pitchFamily="18" charset="-128"/>
              <a:ea typeface="ＭＳ Ｐ明朝" panose="02020600040205080304" pitchFamily="18" charset="-128"/>
            </a:endParaRPr>
          </a:p>
          <a:p>
            <a:pPr marL="0" indent="0">
              <a:buNone/>
            </a:pPr>
            <a:r>
              <a:rPr lang="ja-JP" altLang="en-US" sz="1463" dirty="0">
                <a:latin typeface="ＭＳ Ｐ明朝" panose="02020600040205080304" pitchFamily="18" charset="-128"/>
                <a:ea typeface="ＭＳ Ｐ明朝" panose="02020600040205080304" pitchFamily="18" charset="-128"/>
              </a:rPr>
              <a:t>日建リース工業（以下、当社）の提案する延伸ベルトコンベヤ、移動式破砕機に関しまして、</a:t>
            </a:r>
            <a:endParaRPr lang="en-US" altLang="ja-JP" sz="1463" dirty="0">
              <a:latin typeface="ＭＳ Ｐ明朝" panose="02020600040205080304" pitchFamily="18" charset="-128"/>
              <a:ea typeface="ＭＳ Ｐ明朝" panose="02020600040205080304" pitchFamily="18" charset="-128"/>
            </a:endParaRPr>
          </a:p>
          <a:p>
            <a:pPr marL="0" indent="0">
              <a:buNone/>
            </a:pPr>
            <a:r>
              <a:rPr lang="ja-JP" altLang="en-US" sz="1463" dirty="0">
                <a:latin typeface="ＭＳ Ｐ明朝" panose="02020600040205080304" pitchFamily="18" charset="-128"/>
                <a:ea typeface="ＭＳ Ｐ明朝" panose="02020600040205080304" pitchFamily="18" charset="-128"/>
              </a:rPr>
              <a:t>ご利用いただいているお客様方より、当社のメンテナンス体制について多くのご意見をいただきました。</a:t>
            </a:r>
            <a:endParaRPr lang="en-US" altLang="ja-JP" sz="1463" dirty="0">
              <a:latin typeface="ＭＳ Ｐ明朝" panose="02020600040205080304" pitchFamily="18" charset="-128"/>
              <a:ea typeface="ＭＳ Ｐ明朝" panose="02020600040205080304" pitchFamily="18" charset="-128"/>
            </a:endParaRPr>
          </a:p>
          <a:p>
            <a:pPr marL="0" indent="0">
              <a:buNone/>
            </a:pPr>
            <a:r>
              <a:rPr lang="ja-JP" altLang="en-US" sz="1463" dirty="0">
                <a:latin typeface="ＭＳ Ｐ明朝" panose="02020600040205080304" pitchFamily="18" charset="-128"/>
                <a:ea typeface="ＭＳ Ｐ明朝" panose="02020600040205080304" pitchFamily="18" charset="-128"/>
              </a:rPr>
              <a:t>中でも、特に多かったものが下記３点になります。</a:t>
            </a:r>
            <a:endParaRPr lang="en-US" altLang="ja-JP" sz="1463" dirty="0">
              <a:latin typeface="ＭＳ Ｐ明朝" panose="02020600040205080304" pitchFamily="18" charset="-128"/>
              <a:ea typeface="ＭＳ Ｐ明朝" panose="02020600040205080304" pitchFamily="18" charset="-128"/>
            </a:endParaRPr>
          </a:p>
          <a:p>
            <a:pPr marL="0" indent="0">
              <a:buNone/>
            </a:pPr>
            <a:endParaRPr lang="en-US" altLang="ja-JP" sz="731" dirty="0">
              <a:solidFill>
                <a:srgbClr val="0070C0"/>
              </a:solidFill>
              <a:latin typeface="ＭＳ Ｐ明朝" panose="02020600040205080304" pitchFamily="18" charset="-128"/>
              <a:ea typeface="ＭＳ Ｐ明朝" panose="02020600040205080304" pitchFamily="18" charset="-128"/>
            </a:endParaRPr>
          </a:p>
          <a:p>
            <a:pPr marL="0" indent="0">
              <a:buNone/>
            </a:pPr>
            <a:r>
              <a:rPr lang="ja-JP" altLang="en-US" dirty="0">
                <a:solidFill>
                  <a:srgbClr val="0070C0"/>
                </a:solidFill>
                <a:latin typeface="ＭＳ Ｐ明朝" panose="02020600040205080304" pitchFamily="18" charset="-128"/>
                <a:ea typeface="ＭＳ Ｐ明朝" panose="02020600040205080304" pitchFamily="18" charset="-128"/>
              </a:rPr>
              <a:t>①緊急時での対応が遅い</a:t>
            </a:r>
            <a:endParaRPr lang="en-US" altLang="ja-JP" dirty="0">
              <a:solidFill>
                <a:srgbClr val="0070C0"/>
              </a:solidFill>
              <a:latin typeface="ＭＳ Ｐ明朝" panose="02020600040205080304" pitchFamily="18" charset="-128"/>
              <a:ea typeface="ＭＳ Ｐ明朝" panose="02020600040205080304" pitchFamily="18" charset="-128"/>
            </a:endParaRPr>
          </a:p>
          <a:p>
            <a:pPr marL="0" indent="0">
              <a:buNone/>
            </a:pPr>
            <a:endParaRPr lang="en-US" altLang="ja-JP" dirty="0">
              <a:solidFill>
                <a:srgbClr val="0070C0"/>
              </a:solidFill>
              <a:latin typeface="ＭＳ Ｐ明朝" panose="02020600040205080304" pitchFamily="18" charset="-128"/>
              <a:ea typeface="ＭＳ Ｐ明朝" panose="02020600040205080304" pitchFamily="18" charset="-128"/>
            </a:endParaRPr>
          </a:p>
          <a:p>
            <a:pPr marL="0" indent="0">
              <a:buNone/>
            </a:pPr>
            <a:r>
              <a:rPr lang="ja-JP" altLang="en-US" dirty="0">
                <a:solidFill>
                  <a:srgbClr val="0070C0"/>
                </a:solidFill>
                <a:latin typeface="ＭＳ Ｐ明朝" panose="02020600040205080304" pitchFamily="18" charset="-128"/>
                <a:ea typeface="ＭＳ Ｐ明朝" panose="02020600040205080304" pitchFamily="18" charset="-128"/>
              </a:rPr>
              <a:t>②金額が高い（労務費、移動交通費など）</a:t>
            </a:r>
            <a:endParaRPr lang="en-US" altLang="ja-JP" dirty="0">
              <a:solidFill>
                <a:srgbClr val="0070C0"/>
              </a:solidFill>
              <a:latin typeface="ＭＳ Ｐ明朝" panose="02020600040205080304" pitchFamily="18" charset="-128"/>
              <a:ea typeface="ＭＳ Ｐ明朝" panose="02020600040205080304" pitchFamily="18" charset="-128"/>
            </a:endParaRPr>
          </a:p>
          <a:p>
            <a:pPr marL="0" indent="0">
              <a:buNone/>
            </a:pPr>
            <a:endParaRPr lang="en-US" altLang="ja-JP" dirty="0">
              <a:solidFill>
                <a:srgbClr val="0070C0"/>
              </a:solidFill>
              <a:latin typeface="ＭＳ Ｐ明朝" panose="02020600040205080304" pitchFamily="18" charset="-128"/>
              <a:ea typeface="ＭＳ Ｐ明朝" panose="02020600040205080304" pitchFamily="18" charset="-128"/>
            </a:endParaRPr>
          </a:p>
          <a:p>
            <a:pPr marL="0" indent="0">
              <a:buNone/>
            </a:pPr>
            <a:r>
              <a:rPr lang="ja-JP" altLang="en-US" dirty="0">
                <a:solidFill>
                  <a:srgbClr val="0070C0"/>
                </a:solidFill>
                <a:latin typeface="ＭＳ Ｐ明朝" panose="02020600040205080304" pitchFamily="18" charset="-128"/>
                <a:ea typeface="ＭＳ Ｐ明朝" panose="02020600040205080304" pitchFamily="18" charset="-128"/>
              </a:rPr>
              <a:t>③部品発注のリードタイムが長い（予備品が自社工場にない）</a:t>
            </a:r>
            <a:endParaRPr lang="en-US" altLang="ja-JP" dirty="0">
              <a:solidFill>
                <a:srgbClr val="0070C0"/>
              </a:solidFill>
              <a:latin typeface="ＭＳ Ｐ明朝" panose="02020600040205080304" pitchFamily="18" charset="-128"/>
              <a:ea typeface="ＭＳ Ｐ明朝" panose="02020600040205080304" pitchFamily="18" charset="-128"/>
            </a:endParaRPr>
          </a:p>
          <a:p>
            <a:pPr marL="0" indent="0">
              <a:buNone/>
            </a:pPr>
            <a:endParaRPr lang="en-US" altLang="ja-JP" sz="1463" dirty="0">
              <a:latin typeface="ＭＳ Ｐ明朝" panose="02020600040205080304" pitchFamily="18" charset="-128"/>
              <a:ea typeface="ＭＳ Ｐ明朝" panose="02020600040205080304" pitchFamily="18" charset="-128"/>
            </a:endParaRPr>
          </a:p>
        </p:txBody>
      </p:sp>
      <p:sp>
        <p:nvSpPr>
          <p:cNvPr id="9" name="テキスト ボックス 8"/>
          <p:cNvSpPr txBox="1"/>
          <p:nvPr/>
        </p:nvSpPr>
        <p:spPr>
          <a:xfrm>
            <a:off x="463993" y="5658512"/>
            <a:ext cx="8437411" cy="584775"/>
          </a:xfrm>
          <a:prstGeom prst="rect">
            <a:avLst/>
          </a:prstGeom>
          <a:noFill/>
        </p:spPr>
        <p:txBody>
          <a:bodyPr wrap="square" rtlCol="0">
            <a:spAutoFit/>
          </a:bodyPr>
          <a:lstStyle/>
          <a:p>
            <a:r>
              <a:rPr lang="ja-JP" altLang="en-US" sz="1600" dirty="0">
                <a:latin typeface="ＭＳ Ｐ明朝" panose="02020600040205080304" pitchFamily="18" charset="-128"/>
                <a:ea typeface="ＭＳ Ｐ明朝" panose="02020600040205080304" pitchFamily="18" charset="-128"/>
              </a:rPr>
              <a:t>以上のようなご意見を多くいただき、現在当社では</a:t>
            </a:r>
            <a:r>
              <a:rPr lang="ja-JP" altLang="en-US" sz="1600" b="1" u="sng" dirty="0">
                <a:solidFill>
                  <a:srgbClr val="FF0000"/>
                </a:solidFill>
                <a:latin typeface="ＭＳ Ｐ明朝" panose="02020600040205080304" pitchFamily="18" charset="-128"/>
                <a:ea typeface="ＭＳ Ｐ明朝" panose="02020600040205080304" pitchFamily="18" charset="-128"/>
              </a:rPr>
              <a:t>メンテナンス体制の改善強化</a:t>
            </a:r>
            <a:r>
              <a:rPr lang="ja-JP" altLang="en-US" sz="1600" dirty="0">
                <a:latin typeface="ＭＳ Ｐ明朝" panose="02020600040205080304" pitchFamily="18" charset="-128"/>
                <a:ea typeface="ＭＳ Ｐ明朝" panose="02020600040205080304" pitchFamily="18" charset="-128"/>
              </a:rPr>
              <a:t>を図っております。</a:t>
            </a:r>
          </a:p>
        </p:txBody>
      </p:sp>
    </p:spTree>
    <p:extLst>
      <p:ext uri="{BB962C8B-B14F-4D97-AF65-F5344CB8AC3E}">
        <p14:creationId xmlns:p14="http://schemas.microsoft.com/office/powerpoint/2010/main" val="417000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8758" y="1169772"/>
            <a:ext cx="8824532" cy="5063077"/>
          </a:xfrm>
        </p:spPr>
        <p:txBody>
          <a:bodyPr>
            <a:normAutofit/>
          </a:bodyPr>
          <a:lstStyle/>
          <a:p>
            <a:pPr algn="l"/>
            <a:r>
              <a:rPr lang="ja-JP" altLang="en-US" sz="2800" dirty="0">
                <a:latin typeface="ＭＳ Ｐ明朝" panose="02020600040205080304" pitchFamily="18" charset="-128"/>
                <a:ea typeface="ＭＳ Ｐ明朝" panose="02020600040205080304" pitchFamily="18" charset="-128"/>
              </a:rPr>
              <a:t>１</a:t>
            </a:r>
            <a:r>
              <a:rPr lang="en-US" altLang="ja-JP" sz="2800" dirty="0">
                <a:latin typeface="ＭＳ Ｐ明朝" panose="02020600040205080304" pitchFamily="18" charset="-128"/>
                <a:ea typeface="ＭＳ Ｐ明朝" panose="02020600040205080304" pitchFamily="18" charset="-128"/>
              </a:rPr>
              <a:t>.</a:t>
            </a:r>
            <a:r>
              <a:rPr lang="ja-JP" altLang="en-US" sz="2800" dirty="0">
                <a:latin typeface="ＭＳ Ｐ明朝" panose="02020600040205080304" pitchFamily="18" charset="-128"/>
                <a:ea typeface="ＭＳ Ｐ明朝" panose="02020600040205080304" pitchFamily="18" charset="-128"/>
              </a:rPr>
              <a:t>当社が保有しているベルトコンベヤについて</a:t>
            </a:r>
            <a:br>
              <a:rPr lang="en-US" altLang="ja-JP" sz="2800" dirty="0">
                <a:latin typeface="ＭＳ Ｐ明朝" panose="02020600040205080304" pitchFamily="18" charset="-128"/>
                <a:ea typeface="ＭＳ Ｐ明朝" panose="02020600040205080304" pitchFamily="18" charset="-128"/>
              </a:rPr>
            </a:b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２</a:t>
            </a:r>
            <a:r>
              <a:rPr lang="en-US" altLang="ja-JP" sz="2800" dirty="0">
                <a:latin typeface="ＭＳ Ｐ明朝" panose="02020600040205080304" pitchFamily="18" charset="-128"/>
                <a:ea typeface="ＭＳ Ｐ明朝" panose="02020600040205080304" pitchFamily="18" charset="-128"/>
              </a:rPr>
              <a:t>.</a:t>
            </a:r>
            <a:r>
              <a:rPr lang="ja-JP" altLang="en-US" sz="2800" dirty="0">
                <a:latin typeface="ＭＳ Ｐ明朝" panose="02020600040205080304" pitchFamily="18" charset="-128"/>
                <a:ea typeface="ＭＳ Ｐ明朝" panose="02020600040205080304" pitchFamily="18" charset="-128"/>
              </a:rPr>
              <a:t>保有機種に関して（ベルトコンベヤ・破砕機）</a:t>
            </a:r>
            <a:br>
              <a:rPr lang="en-US" altLang="ja-JP" sz="2800" dirty="0">
                <a:latin typeface="ＭＳ Ｐ明朝" panose="02020600040205080304" pitchFamily="18" charset="-128"/>
                <a:ea typeface="ＭＳ Ｐ明朝" panose="02020600040205080304" pitchFamily="18" charset="-128"/>
              </a:rPr>
            </a:b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３</a:t>
            </a:r>
            <a:r>
              <a:rPr lang="en-US" altLang="ja-JP" sz="2800" dirty="0">
                <a:latin typeface="ＭＳ Ｐ明朝" panose="02020600040205080304" pitchFamily="18" charset="-128"/>
                <a:ea typeface="ＭＳ Ｐ明朝" panose="02020600040205080304" pitchFamily="18" charset="-128"/>
              </a:rPr>
              <a:t>.</a:t>
            </a:r>
            <a:r>
              <a:rPr lang="ja-JP" altLang="en-US" sz="2800" dirty="0">
                <a:latin typeface="ＭＳ Ｐ明朝" panose="02020600040205080304" pitchFamily="18" charset="-128"/>
                <a:ea typeface="ＭＳ Ｐ明朝" panose="02020600040205080304" pitchFamily="18" charset="-128"/>
              </a:rPr>
              <a:t>トンネル現場　発注状況</a:t>
            </a:r>
            <a:br>
              <a:rPr lang="ja-JP" altLang="en-US" sz="800" b="1" dirty="0">
                <a:latin typeface="ＭＳ Ｐ明朝" panose="02020600040205080304" pitchFamily="18" charset="-128"/>
                <a:ea typeface="ＭＳ Ｐ明朝" panose="02020600040205080304" pitchFamily="18" charset="-128"/>
              </a:rPr>
            </a:br>
            <a:br>
              <a:rPr lang="en-US" altLang="ja-JP" sz="800" b="1" dirty="0">
                <a:latin typeface="ＭＳ Ｐ明朝" panose="02020600040205080304" pitchFamily="18" charset="-128"/>
                <a:ea typeface="ＭＳ Ｐ明朝" panose="02020600040205080304" pitchFamily="18" charset="-128"/>
              </a:rPr>
            </a:br>
            <a:br>
              <a:rPr lang="en-US" altLang="ja-JP" sz="800" b="1"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４</a:t>
            </a:r>
            <a:r>
              <a:rPr lang="en-US" altLang="ja-JP" sz="2800" dirty="0">
                <a:latin typeface="ＭＳ Ｐ明朝" panose="02020600040205080304" pitchFamily="18" charset="-128"/>
                <a:ea typeface="ＭＳ Ｐ明朝" panose="02020600040205080304" pitchFamily="18" charset="-128"/>
              </a:rPr>
              <a:t>.</a:t>
            </a:r>
            <a:r>
              <a:rPr lang="ja-JP" altLang="en-US" sz="2800" dirty="0">
                <a:latin typeface="ＭＳ Ｐ明朝" panose="02020600040205080304" pitchFamily="18" charset="-128"/>
                <a:ea typeface="ＭＳ Ｐ明朝" panose="02020600040205080304" pitchFamily="18" charset="-128"/>
              </a:rPr>
              <a:t>トンネル現場　発注状況に対する当社取組について</a:t>
            </a:r>
            <a:br>
              <a:rPr lang="ja-JP" altLang="en-US" sz="800" b="1" dirty="0">
                <a:latin typeface="ＭＳ Ｐ明朝" panose="02020600040205080304" pitchFamily="18" charset="-128"/>
                <a:ea typeface="ＭＳ Ｐ明朝" panose="02020600040205080304" pitchFamily="18" charset="-128"/>
              </a:rPr>
            </a:b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５</a:t>
            </a:r>
            <a:r>
              <a:rPr lang="en-US" altLang="ja-JP" sz="2800" dirty="0">
                <a:latin typeface="ＭＳ Ｐ明朝" panose="02020600040205080304" pitchFamily="18" charset="-128"/>
                <a:ea typeface="ＭＳ Ｐ明朝" panose="02020600040205080304" pitchFamily="18" charset="-128"/>
              </a:rPr>
              <a:t>.</a:t>
            </a:r>
            <a:r>
              <a:rPr lang="ja-JP" altLang="en-US" sz="2800" dirty="0">
                <a:latin typeface="ＭＳ Ｐ明朝" panose="02020600040205080304" pitchFamily="18" charset="-128"/>
                <a:ea typeface="ＭＳ Ｐ明朝" panose="02020600040205080304" pitchFamily="18" charset="-128"/>
              </a:rPr>
              <a:t>メンテナンス強化について</a:t>
            </a:r>
            <a:br>
              <a:rPr lang="en-US" altLang="ja-JP" sz="2800" dirty="0">
                <a:latin typeface="ＭＳ Ｐ明朝" panose="02020600040205080304" pitchFamily="18" charset="-128"/>
                <a:ea typeface="ＭＳ Ｐ明朝" panose="02020600040205080304" pitchFamily="18" charset="-128"/>
              </a:rPr>
            </a:b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６</a:t>
            </a:r>
            <a:r>
              <a:rPr lang="en-US" altLang="ja-JP" sz="2800" dirty="0">
                <a:latin typeface="ＭＳ Ｐ明朝" panose="02020600040205080304" pitchFamily="18" charset="-128"/>
                <a:ea typeface="ＭＳ Ｐ明朝" panose="02020600040205080304" pitchFamily="18" charset="-128"/>
              </a:rPr>
              <a:t>.</a:t>
            </a:r>
            <a:r>
              <a:rPr lang="ja-JP" altLang="en-US" sz="2800" dirty="0">
                <a:latin typeface="ＭＳ Ｐ明朝" panose="02020600040205080304" pitchFamily="18" charset="-128"/>
                <a:ea typeface="ＭＳ Ｐ明朝" panose="02020600040205080304" pitchFamily="18" charset="-128"/>
              </a:rPr>
              <a:t>関連会社の紹介、主要商品紹介</a:t>
            </a:r>
            <a:endParaRPr lang="ja-JP" altLang="en-US" sz="2800" dirty="0"/>
          </a:p>
        </p:txBody>
      </p:sp>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2</a:t>
            </a:fld>
            <a:endParaRPr lang="ja-JP" altLang="en-US" dirty="0"/>
          </a:p>
        </p:txBody>
      </p:sp>
      <p:sp>
        <p:nvSpPr>
          <p:cNvPr id="5" name="タイトル 1"/>
          <p:cNvSpPr txBox="1">
            <a:spLocks/>
          </p:cNvSpPr>
          <p:nvPr/>
        </p:nvSpPr>
        <p:spPr>
          <a:xfrm>
            <a:off x="468758" y="94066"/>
            <a:ext cx="5212835" cy="594360"/>
          </a:xfrm>
          <a:prstGeom prst="rect">
            <a:avLst/>
          </a:prstGeom>
          <a:effectLst/>
        </p:spPr>
        <p:txBody>
          <a:bodyPr vert="horz" lIns="91440" tIns="45720" rIns="91440" bIns="45720" rtlCol="0" anchor="ctr">
            <a:normAutofit/>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3200" b="1" dirty="0">
                <a:latin typeface="ＭＳ Ｐ明朝" panose="02020600040205080304" pitchFamily="18" charset="-128"/>
                <a:ea typeface="ＭＳ Ｐ明朝" panose="02020600040205080304" pitchFamily="18" charset="-128"/>
              </a:rPr>
              <a:t>目次</a:t>
            </a:r>
          </a:p>
        </p:txBody>
      </p:sp>
    </p:spTree>
    <p:extLst>
      <p:ext uri="{BB962C8B-B14F-4D97-AF65-F5344CB8AC3E}">
        <p14:creationId xmlns:p14="http://schemas.microsoft.com/office/powerpoint/2010/main" val="279471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20</a:t>
            </a:fld>
            <a:endParaRPr lang="ja-JP" altLang="en-US" dirty="0"/>
          </a:p>
        </p:txBody>
      </p:sp>
      <p:sp>
        <p:nvSpPr>
          <p:cNvPr id="5" name="タイトル 1"/>
          <p:cNvSpPr txBox="1">
            <a:spLocks/>
          </p:cNvSpPr>
          <p:nvPr/>
        </p:nvSpPr>
        <p:spPr>
          <a:xfrm>
            <a:off x="478088" y="73811"/>
            <a:ext cx="8423316" cy="548485"/>
          </a:xfrm>
          <a:prstGeom prst="rect">
            <a:avLst/>
          </a:prstGeom>
          <a:effectLst/>
        </p:spPr>
        <p:txBody>
          <a:bodyPr vert="horz" lIns="91440" tIns="45720" rIns="91440" bIns="45720" rtlCol="0" anchor="ctr">
            <a:normAutofit fontScale="25000" lnSpcReduction="20000"/>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endParaRPr lang="en-US" altLang="ja-JP" sz="3200" dirty="0">
              <a:latin typeface="ＭＳ Ｐ明朝" panose="02020600040205080304" pitchFamily="18" charset="-128"/>
              <a:ea typeface="ＭＳ Ｐ明朝" panose="02020600040205080304" pitchFamily="18" charset="-128"/>
            </a:endParaRPr>
          </a:p>
          <a:p>
            <a:pPr algn="l"/>
            <a:r>
              <a:rPr lang="ja-JP" altLang="en-US" sz="9600" dirty="0">
                <a:latin typeface="ＭＳ Ｐ明朝" panose="02020600040205080304" pitchFamily="18" charset="-128"/>
                <a:ea typeface="ＭＳ Ｐ明朝" panose="02020600040205080304" pitchFamily="18" charset="-128"/>
              </a:rPr>
              <a:t>５</a:t>
            </a:r>
            <a:r>
              <a:rPr lang="en-US" altLang="ja-JP" sz="9600" dirty="0">
                <a:latin typeface="ＭＳ Ｐ明朝" panose="02020600040205080304" pitchFamily="18" charset="-128"/>
                <a:ea typeface="ＭＳ Ｐ明朝" panose="02020600040205080304" pitchFamily="18" charset="-128"/>
              </a:rPr>
              <a:t>.</a:t>
            </a:r>
            <a:r>
              <a:rPr lang="ja-JP" altLang="en-US" sz="9600" dirty="0">
                <a:latin typeface="ＭＳ Ｐ明朝" panose="02020600040205080304" pitchFamily="18" charset="-128"/>
                <a:ea typeface="ＭＳ Ｐ明朝" panose="02020600040205080304" pitchFamily="18" charset="-128"/>
              </a:rPr>
              <a:t>メンテナンス強化について</a:t>
            </a:r>
            <a:br>
              <a:rPr lang="en-US" altLang="ja-JP" sz="9600" dirty="0">
                <a:latin typeface="ＭＳ Ｐ明朝" panose="02020600040205080304" pitchFamily="18" charset="-128"/>
                <a:ea typeface="ＭＳ Ｐ明朝" panose="02020600040205080304" pitchFamily="18" charset="-128"/>
              </a:rPr>
            </a:br>
            <a:endParaRPr lang="ja-JP" altLang="en-US" sz="3200" b="1" dirty="0">
              <a:latin typeface="ＭＳ Ｐ明朝" panose="02020600040205080304" pitchFamily="18" charset="-128"/>
              <a:ea typeface="ＭＳ Ｐ明朝" panose="02020600040205080304" pitchFamily="18" charset="-128"/>
            </a:endParaRPr>
          </a:p>
        </p:txBody>
      </p:sp>
      <p:sp>
        <p:nvSpPr>
          <p:cNvPr id="10" name="タイトル 1"/>
          <p:cNvSpPr>
            <a:spLocks noGrp="1"/>
          </p:cNvSpPr>
          <p:nvPr>
            <p:ph type="title"/>
          </p:nvPr>
        </p:nvSpPr>
        <p:spPr>
          <a:xfrm>
            <a:off x="891540" y="1031672"/>
            <a:ext cx="8172450" cy="570272"/>
          </a:xfrm>
        </p:spPr>
        <p:txBody>
          <a:bodyPr>
            <a:normAutofit fontScale="90000"/>
          </a:bodyPr>
          <a:lstStyle/>
          <a:p>
            <a:r>
              <a:rPr lang="ja-JP" altLang="en-US" dirty="0">
                <a:latin typeface="ＭＳ Ｐ明朝" panose="02020600040205080304" pitchFamily="18" charset="-128"/>
                <a:ea typeface="ＭＳ Ｐ明朝" panose="02020600040205080304" pitchFamily="18" charset="-128"/>
              </a:rPr>
              <a:t>①緊急時の対応が遅い⇒</a:t>
            </a:r>
            <a:r>
              <a:rPr lang="ja-JP" altLang="en-US" dirty="0">
                <a:solidFill>
                  <a:srgbClr val="FF0000"/>
                </a:solidFill>
                <a:latin typeface="ＭＳ Ｐ明朝" panose="02020600040205080304" pitchFamily="18" charset="-128"/>
                <a:ea typeface="ＭＳ Ｐ明朝" panose="02020600040205080304" pitchFamily="18" charset="-128"/>
              </a:rPr>
              <a:t>アライアンス強化</a:t>
            </a:r>
          </a:p>
        </p:txBody>
      </p:sp>
      <p:pic>
        <p:nvPicPr>
          <p:cNvPr id="12" name="Picture 2" descr="日本地図のイラスト（県境入り） | 無料フリーイラスト素材集【Frame illu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657" y="2220703"/>
            <a:ext cx="3131741" cy="3131741"/>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4052458" y="1883056"/>
            <a:ext cx="5085046" cy="592470"/>
          </a:xfrm>
          <a:prstGeom prst="rect">
            <a:avLst/>
          </a:prstGeom>
          <a:noFill/>
        </p:spPr>
        <p:txBody>
          <a:bodyPr wrap="none" rtlCol="0">
            <a:spAutoFit/>
          </a:bodyPr>
          <a:lstStyle/>
          <a:p>
            <a:r>
              <a:rPr lang="ja-JP" altLang="en-US" sz="1625" dirty="0">
                <a:latin typeface="ＭＳ Ｐ明朝" panose="02020600040205080304" pitchFamily="18" charset="-128"/>
                <a:ea typeface="ＭＳ Ｐ明朝" panose="02020600040205080304" pitchFamily="18" charset="-128"/>
              </a:rPr>
              <a:t>以前まではメーカー各社に対応を依頼しておりましたが、</a:t>
            </a:r>
            <a:endParaRPr lang="en-US" altLang="ja-JP" sz="1625" dirty="0">
              <a:latin typeface="ＭＳ Ｐ明朝" panose="02020600040205080304" pitchFamily="18" charset="-128"/>
              <a:ea typeface="ＭＳ Ｐ明朝" panose="02020600040205080304" pitchFamily="18" charset="-128"/>
            </a:endParaRPr>
          </a:p>
          <a:p>
            <a:r>
              <a:rPr lang="en-US" altLang="ja-JP" sz="1625" dirty="0">
                <a:latin typeface="ＭＳ Ｐ明朝" panose="02020600040205080304" pitchFamily="18" charset="-128"/>
                <a:ea typeface="ＭＳ Ｐ明朝" panose="02020600040205080304" pitchFamily="18" charset="-128"/>
              </a:rPr>
              <a:t>2023</a:t>
            </a:r>
            <a:r>
              <a:rPr lang="ja-JP" altLang="en-US" sz="1625" dirty="0">
                <a:latin typeface="ＭＳ Ｐ明朝" panose="02020600040205080304" pitchFamily="18" charset="-128"/>
                <a:ea typeface="ＭＳ Ｐ明朝" panose="02020600040205080304" pitchFamily="18" charset="-128"/>
              </a:rPr>
              <a:t>年</a:t>
            </a:r>
            <a:r>
              <a:rPr lang="en-US" altLang="ja-JP" sz="1625" dirty="0">
                <a:latin typeface="ＭＳ Ｐ明朝" panose="02020600040205080304" pitchFamily="18" charset="-128"/>
                <a:ea typeface="ＭＳ Ｐ明朝" panose="02020600040205080304" pitchFamily="18" charset="-128"/>
              </a:rPr>
              <a:t>10</a:t>
            </a:r>
            <a:r>
              <a:rPr lang="ja-JP" altLang="en-US" sz="1625" dirty="0">
                <a:latin typeface="ＭＳ Ｐ明朝" panose="02020600040205080304" pitchFamily="18" charset="-128"/>
                <a:ea typeface="ＭＳ Ｐ明朝" panose="02020600040205080304" pitchFamily="18" charset="-128"/>
              </a:rPr>
              <a:t>月より、対応業者が拡充致します。</a:t>
            </a:r>
          </a:p>
        </p:txBody>
      </p:sp>
      <p:sp>
        <p:nvSpPr>
          <p:cNvPr id="21" name="テキスト ボックス 20"/>
          <p:cNvSpPr txBox="1"/>
          <p:nvPr/>
        </p:nvSpPr>
        <p:spPr>
          <a:xfrm>
            <a:off x="4052458" y="2544184"/>
            <a:ext cx="5011532" cy="1092607"/>
          </a:xfrm>
          <a:prstGeom prst="rect">
            <a:avLst/>
          </a:prstGeom>
          <a:noFill/>
        </p:spPr>
        <p:txBody>
          <a:bodyPr wrap="square" rtlCol="0">
            <a:spAutoFit/>
          </a:bodyPr>
          <a:lstStyle/>
          <a:p>
            <a:r>
              <a:rPr lang="ja-JP" altLang="en-US" sz="1625" dirty="0">
                <a:latin typeface="ＭＳ Ｐ明朝" panose="02020600040205080304" pitchFamily="18" charset="-128"/>
                <a:ea typeface="ＭＳ Ｐ明朝" panose="02020600040205080304" pitchFamily="18" charset="-128"/>
              </a:rPr>
              <a:t>ベルトコンベヤメンテナンス業者　・・・　</a:t>
            </a:r>
            <a:r>
              <a:rPr lang="ja-JP" altLang="en-US" sz="1625" dirty="0">
                <a:solidFill>
                  <a:srgbClr val="FF0000"/>
                </a:solidFill>
                <a:latin typeface="ＭＳ Ｐ明朝" panose="02020600040205080304" pitchFamily="18" charset="-128"/>
                <a:ea typeface="ＭＳ Ｐ明朝" panose="02020600040205080304" pitchFamily="18" charset="-128"/>
              </a:rPr>
              <a:t>複数社に拡充</a:t>
            </a:r>
            <a:endParaRPr lang="en-US" altLang="ja-JP" sz="1625" dirty="0">
              <a:solidFill>
                <a:srgbClr val="FF0000"/>
              </a:solidFill>
              <a:latin typeface="ＭＳ Ｐ明朝" panose="02020600040205080304" pitchFamily="18" charset="-128"/>
              <a:ea typeface="ＭＳ Ｐ明朝" panose="02020600040205080304" pitchFamily="18" charset="-128"/>
            </a:endParaRPr>
          </a:p>
          <a:p>
            <a:endParaRPr lang="en-US" altLang="ja-JP" sz="1625" dirty="0">
              <a:latin typeface="ＭＳ Ｐ明朝" panose="02020600040205080304" pitchFamily="18" charset="-128"/>
              <a:ea typeface="ＭＳ Ｐ明朝" panose="02020600040205080304" pitchFamily="18" charset="-128"/>
            </a:endParaRPr>
          </a:p>
          <a:p>
            <a:r>
              <a:rPr lang="ja-JP" altLang="en-US" sz="1625" dirty="0">
                <a:latin typeface="ＭＳ Ｐ明朝" panose="02020600040205080304" pitchFamily="18" charset="-128"/>
                <a:ea typeface="ＭＳ Ｐ明朝" panose="02020600040205080304" pitchFamily="18" charset="-128"/>
              </a:rPr>
              <a:t>移動式破砕機メンテナンス業者　・・・　</a:t>
            </a:r>
            <a:r>
              <a:rPr lang="ja-JP" altLang="en-US" sz="1625" dirty="0">
                <a:solidFill>
                  <a:srgbClr val="FF0000"/>
                </a:solidFill>
                <a:latin typeface="ＭＳ Ｐ明朝" panose="02020600040205080304" pitchFamily="18" charset="-128"/>
                <a:ea typeface="ＭＳ Ｐ明朝" panose="02020600040205080304" pitchFamily="18" charset="-128"/>
              </a:rPr>
              <a:t>複数社に拡充</a:t>
            </a:r>
            <a:endParaRPr lang="en-US" altLang="ja-JP" sz="1625" dirty="0">
              <a:solidFill>
                <a:srgbClr val="FF0000"/>
              </a:solidFill>
              <a:latin typeface="ＭＳ Ｐ明朝" panose="02020600040205080304" pitchFamily="18" charset="-128"/>
              <a:ea typeface="ＭＳ Ｐ明朝" panose="02020600040205080304" pitchFamily="18" charset="-128"/>
            </a:endParaRPr>
          </a:p>
          <a:p>
            <a:endParaRPr lang="en-US" altLang="ja-JP" sz="1625" dirty="0">
              <a:solidFill>
                <a:srgbClr val="FF0000"/>
              </a:solidFill>
              <a:latin typeface="ＭＳ Ｐ明朝" panose="02020600040205080304" pitchFamily="18" charset="-128"/>
              <a:ea typeface="ＭＳ Ｐ明朝" panose="02020600040205080304" pitchFamily="18" charset="-128"/>
            </a:endParaRPr>
          </a:p>
        </p:txBody>
      </p:sp>
      <p:sp>
        <p:nvSpPr>
          <p:cNvPr id="22" name="テキスト ボックス 21"/>
          <p:cNvSpPr txBox="1"/>
          <p:nvPr/>
        </p:nvSpPr>
        <p:spPr>
          <a:xfrm>
            <a:off x="4052458" y="3633514"/>
            <a:ext cx="5853542" cy="1342675"/>
          </a:xfrm>
          <a:prstGeom prst="rect">
            <a:avLst/>
          </a:prstGeom>
          <a:noFill/>
        </p:spPr>
        <p:txBody>
          <a:bodyPr wrap="square" rtlCol="0">
            <a:spAutoFit/>
          </a:bodyPr>
          <a:lstStyle/>
          <a:p>
            <a:r>
              <a:rPr lang="ja-JP" altLang="en-US" sz="1625" dirty="0">
                <a:latin typeface="ＭＳ Ｐ明朝" panose="02020600040205080304" pitchFamily="18" charset="-128"/>
                <a:ea typeface="ＭＳ Ｐ明朝" panose="02020600040205080304" pitchFamily="18" charset="-128"/>
              </a:rPr>
              <a:t>現在、西日本を重点的にメンテナンス業者を拡大中。</a:t>
            </a:r>
            <a:endParaRPr lang="en-US" altLang="ja-JP" sz="1625" dirty="0">
              <a:latin typeface="ＭＳ Ｐ明朝" panose="02020600040205080304" pitchFamily="18" charset="-128"/>
              <a:ea typeface="ＭＳ Ｐ明朝" panose="02020600040205080304" pitchFamily="18" charset="-128"/>
            </a:endParaRPr>
          </a:p>
          <a:p>
            <a:r>
              <a:rPr lang="ja-JP" altLang="en-US" sz="1625" dirty="0">
                <a:latin typeface="ＭＳ Ｐ明朝" panose="02020600040205080304" pitchFamily="18" charset="-128"/>
                <a:ea typeface="ＭＳ Ｐ明朝" panose="02020600040205080304" pitchFamily="18" charset="-128"/>
              </a:rPr>
              <a:t>東日本エリアや北海道エリアは今後開拓してまいります。</a:t>
            </a:r>
            <a:endParaRPr lang="en-US" altLang="ja-JP" sz="1625" dirty="0">
              <a:latin typeface="ＭＳ Ｐ明朝" panose="02020600040205080304" pitchFamily="18" charset="-128"/>
              <a:ea typeface="ＭＳ Ｐ明朝" panose="02020600040205080304" pitchFamily="18" charset="-128"/>
            </a:endParaRPr>
          </a:p>
          <a:p>
            <a:endParaRPr lang="en-US" altLang="ja-JP" sz="1625" dirty="0">
              <a:latin typeface="ＭＳ Ｐ明朝" panose="02020600040205080304" pitchFamily="18" charset="-128"/>
              <a:ea typeface="ＭＳ Ｐ明朝" panose="02020600040205080304" pitchFamily="18" charset="-128"/>
            </a:endParaRPr>
          </a:p>
          <a:p>
            <a:r>
              <a:rPr lang="ja-JP" altLang="en-US" sz="1625" dirty="0">
                <a:latin typeface="ＭＳ Ｐ明朝" panose="02020600040205080304" pitchFamily="18" charset="-128"/>
                <a:ea typeface="ＭＳ Ｐ明朝" panose="02020600040205080304" pitchFamily="18" charset="-128"/>
              </a:rPr>
              <a:t>日本全国の最寄りのメンテナンス業者が対応し、緊急時に素早い対応が出来るように致します。</a:t>
            </a:r>
          </a:p>
        </p:txBody>
      </p:sp>
    </p:spTree>
    <p:extLst>
      <p:ext uri="{BB962C8B-B14F-4D97-AF65-F5344CB8AC3E}">
        <p14:creationId xmlns:p14="http://schemas.microsoft.com/office/powerpoint/2010/main" val="241323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21</a:t>
            </a:fld>
            <a:endParaRPr lang="ja-JP" altLang="en-US" dirty="0"/>
          </a:p>
        </p:txBody>
      </p:sp>
      <p:sp>
        <p:nvSpPr>
          <p:cNvPr id="5" name="タイトル 1"/>
          <p:cNvSpPr txBox="1">
            <a:spLocks/>
          </p:cNvSpPr>
          <p:nvPr/>
        </p:nvSpPr>
        <p:spPr>
          <a:xfrm>
            <a:off x="374328" y="83873"/>
            <a:ext cx="8423316" cy="548485"/>
          </a:xfrm>
          <a:prstGeom prst="rect">
            <a:avLst/>
          </a:prstGeom>
          <a:effectLst/>
        </p:spPr>
        <p:txBody>
          <a:bodyPr vert="horz" lIns="91440" tIns="45720" rIns="91440" bIns="45720" rtlCol="0" anchor="ctr">
            <a:normAutofit fontScale="25000" lnSpcReduction="20000"/>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endParaRPr lang="en-US" altLang="ja-JP" sz="3200" dirty="0">
              <a:latin typeface="ＭＳ Ｐ明朝" panose="02020600040205080304" pitchFamily="18" charset="-128"/>
              <a:ea typeface="ＭＳ Ｐ明朝" panose="02020600040205080304" pitchFamily="18" charset="-128"/>
            </a:endParaRPr>
          </a:p>
          <a:p>
            <a:pPr algn="l"/>
            <a:r>
              <a:rPr lang="ja-JP" altLang="en-US" sz="9600" dirty="0">
                <a:latin typeface="ＭＳ Ｐ明朝" panose="02020600040205080304" pitchFamily="18" charset="-128"/>
                <a:ea typeface="ＭＳ Ｐ明朝" panose="02020600040205080304" pitchFamily="18" charset="-128"/>
              </a:rPr>
              <a:t>５</a:t>
            </a:r>
            <a:r>
              <a:rPr lang="en-US" altLang="ja-JP" sz="9600" dirty="0">
                <a:latin typeface="ＭＳ Ｐ明朝" panose="02020600040205080304" pitchFamily="18" charset="-128"/>
                <a:ea typeface="ＭＳ Ｐ明朝" panose="02020600040205080304" pitchFamily="18" charset="-128"/>
              </a:rPr>
              <a:t>.</a:t>
            </a:r>
            <a:r>
              <a:rPr lang="ja-JP" altLang="en-US" sz="9600" dirty="0">
                <a:latin typeface="ＭＳ Ｐ明朝" panose="02020600040205080304" pitchFamily="18" charset="-128"/>
                <a:ea typeface="ＭＳ Ｐ明朝" panose="02020600040205080304" pitchFamily="18" charset="-128"/>
              </a:rPr>
              <a:t>メンテナンス強化について</a:t>
            </a:r>
            <a:br>
              <a:rPr lang="en-US" altLang="ja-JP" sz="9600" dirty="0">
                <a:latin typeface="ＭＳ Ｐ明朝" panose="02020600040205080304" pitchFamily="18" charset="-128"/>
                <a:ea typeface="ＭＳ Ｐ明朝" panose="02020600040205080304" pitchFamily="18" charset="-128"/>
              </a:rPr>
            </a:br>
            <a:endParaRPr lang="ja-JP" altLang="en-US" sz="3200" b="1" dirty="0">
              <a:latin typeface="ＭＳ Ｐ明朝" panose="02020600040205080304" pitchFamily="18" charset="-128"/>
              <a:ea typeface="ＭＳ Ｐ明朝" panose="02020600040205080304" pitchFamily="18" charset="-128"/>
            </a:endParaRPr>
          </a:p>
        </p:txBody>
      </p:sp>
      <p:sp>
        <p:nvSpPr>
          <p:cNvPr id="10" name="タイトル 1"/>
          <p:cNvSpPr>
            <a:spLocks noGrp="1"/>
          </p:cNvSpPr>
          <p:nvPr>
            <p:ph type="title"/>
          </p:nvPr>
        </p:nvSpPr>
        <p:spPr>
          <a:xfrm>
            <a:off x="1177643" y="755765"/>
            <a:ext cx="8140204" cy="1752599"/>
          </a:xfrm>
        </p:spPr>
        <p:txBody>
          <a:bodyPr>
            <a:normAutofit/>
          </a:bodyPr>
          <a:lstStyle/>
          <a:p>
            <a:r>
              <a:rPr lang="ja-JP" altLang="en-US" dirty="0">
                <a:latin typeface="ＭＳ Ｐ明朝" panose="02020600040205080304" pitchFamily="18" charset="-128"/>
                <a:ea typeface="ＭＳ Ｐ明朝" panose="02020600040205080304" pitchFamily="18" charset="-128"/>
              </a:rPr>
              <a:t>②金額が高い（労務費、移動交通費など）</a:t>
            </a:r>
            <a:br>
              <a:rPr lang="en-US" altLang="ja-JP" dirty="0">
                <a:latin typeface="ＭＳ Ｐ明朝" panose="02020600040205080304" pitchFamily="18" charset="-128"/>
                <a:ea typeface="ＭＳ Ｐ明朝" panose="02020600040205080304" pitchFamily="18" charset="-128"/>
              </a:rPr>
            </a:br>
            <a:r>
              <a:rPr lang="ja-JP" altLang="en-US" dirty="0">
                <a:latin typeface="ＭＳ Ｐ明朝" panose="02020600040205080304" pitchFamily="18" charset="-128"/>
                <a:ea typeface="ＭＳ Ｐ明朝" panose="02020600040205080304" pitchFamily="18" charset="-128"/>
              </a:rPr>
              <a:t>　</a:t>
            </a:r>
            <a:r>
              <a:rPr lang="ja-JP" altLang="en-US" dirty="0">
                <a:solidFill>
                  <a:srgbClr val="FF0000"/>
                </a:solidFill>
                <a:latin typeface="ＭＳ Ｐ明朝" panose="02020600040205080304" pitchFamily="18" charset="-128"/>
                <a:ea typeface="ＭＳ Ｐ明朝" panose="02020600040205080304" pitchFamily="18" charset="-128"/>
              </a:rPr>
              <a:t>⇒自社メンテナンス体制構築への取組</a:t>
            </a:r>
          </a:p>
        </p:txBody>
      </p:sp>
      <p:sp>
        <p:nvSpPr>
          <p:cNvPr id="11" name="テキスト ボックス 10"/>
          <p:cNvSpPr txBox="1"/>
          <p:nvPr/>
        </p:nvSpPr>
        <p:spPr>
          <a:xfrm>
            <a:off x="374328" y="2755178"/>
            <a:ext cx="9233906" cy="1130181"/>
          </a:xfrm>
          <a:prstGeom prst="rect">
            <a:avLst/>
          </a:prstGeom>
          <a:noFill/>
        </p:spPr>
        <p:txBody>
          <a:bodyPr wrap="square" rtlCol="0">
            <a:spAutoFit/>
          </a:bodyPr>
          <a:lstStyle/>
          <a:p>
            <a:r>
              <a:rPr lang="ja-JP" altLang="en-US" sz="2194" dirty="0">
                <a:latin typeface="HG丸ｺﾞｼｯｸM-PRO" panose="020F0600000000000000" pitchFamily="50" charset="-128"/>
                <a:ea typeface="HG丸ｺﾞｼｯｸM-PRO" panose="020F0600000000000000" pitchFamily="50" charset="-128"/>
              </a:rPr>
              <a:t>　</a:t>
            </a:r>
            <a:r>
              <a:rPr lang="ja-JP" altLang="en-US" sz="2194" dirty="0">
                <a:latin typeface="ＭＳ Ｐ明朝" panose="02020600040205080304" pitchFamily="18" charset="-128"/>
                <a:ea typeface="ＭＳ Ｐ明朝" panose="02020600040205080304" pitchFamily="18" charset="-128"/>
              </a:rPr>
              <a:t> メンテナンス専門の社員を配置し、自社でのメンテナンス能力を向上中。</a:t>
            </a:r>
            <a:endParaRPr lang="en-US" altLang="ja-JP" sz="2194" dirty="0">
              <a:latin typeface="ＭＳ Ｐ明朝" panose="02020600040205080304" pitchFamily="18" charset="-128"/>
              <a:ea typeface="ＭＳ Ｐ明朝" panose="02020600040205080304" pitchFamily="18" charset="-128"/>
            </a:endParaRPr>
          </a:p>
          <a:p>
            <a:r>
              <a:rPr lang="ja-JP" altLang="en-US" sz="2194" dirty="0">
                <a:latin typeface="ＭＳ Ｐ明朝" panose="02020600040205080304" pitchFamily="18" charset="-128"/>
                <a:ea typeface="ＭＳ Ｐ明朝" panose="02020600040205080304" pitchFamily="18" charset="-128"/>
              </a:rPr>
              <a:t>    メーカーからの自立体制を確立し、コスト削減を目指します。</a:t>
            </a:r>
            <a:r>
              <a:rPr lang="ja-JP" altLang="en-US" sz="2275" dirty="0">
                <a:latin typeface="ＭＳ Ｐ明朝" panose="02020600040205080304" pitchFamily="18" charset="-128"/>
                <a:ea typeface="ＭＳ Ｐ明朝" panose="02020600040205080304" pitchFamily="18" charset="-128"/>
              </a:rPr>
              <a:t>　</a:t>
            </a:r>
            <a:endParaRPr lang="en-US" altLang="ja-JP" sz="2275" dirty="0">
              <a:latin typeface="ＭＳ Ｐ明朝" panose="02020600040205080304" pitchFamily="18" charset="-128"/>
              <a:ea typeface="ＭＳ Ｐ明朝" panose="02020600040205080304" pitchFamily="18" charset="-128"/>
            </a:endParaRPr>
          </a:p>
          <a:p>
            <a:r>
              <a:rPr lang="ja-JP" altLang="en-US" sz="2275" dirty="0">
                <a:solidFill>
                  <a:srgbClr val="0070C0"/>
                </a:solidFill>
                <a:latin typeface="ＭＳ Ｐ明朝" panose="02020600040205080304" pitchFamily="18" charset="-128"/>
                <a:ea typeface="ＭＳ Ｐ明朝" panose="02020600040205080304" pitchFamily="18" charset="-128"/>
              </a:rPr>
              <a:t>　　　</a:t>
            </a:r>
            <a:r>
              <a:rPr lang="en-US" altLang="ja-JP" sz="1600" dirty="0">
                <a:solidFill>
                  <a:srgbClr val="0070C0"/>
                </a:solidFill>
                <a:latin typeface="ＭＳ Ｐ明朝" panose="02020600040205080304" pitchFamily="18" charset="-128"/>
                <a:ea typeface="ＭＳ Ｐ明朝" panose="02020600040205080304" pitchFamily="18" charset="-128"/>
              </a:rPr>
              <a:t>※</a:t>
            </a:r>
            <a:r>
              <a:rPr lang="ja-JP" altLang="en-US" sz="1600" dirty="0">
                <a:solidFill>
                  <a:srgbClr val="0070C0"/>
                </a:solidFill>
                <a:latin typeface="ＭＳ Ｐ明朝" panose="02020600040205080304" pitchFamily="18" charset="-128"/>
                <a:ea typeface="ＭＳ Ｐ明朝" panose="02020600040205080304" pitchFamily="18" charset="-128"/>
              </a:rPr>
              <a:t>現在メーカー主導で勉強会を実施中。 簡単なメンテナンス作業から既にスタートしております</a:t>
            </a:r>
            <a:endParaRPr lang="en-US" altLang="ja-JP" sz="1600" dirty="0">
              <a:solidFill>
                <a:srgbClr val="0070C0"/>
              </a:solidFill>
              <a:latin typeface="ＭＳ Ｐ明朝" panose="02020600040205080304" pitchFamily="18" charset="-128"/>
              <a:ea typeface="ＭＳ Ｐ明朝" panose="02020600040205080304" pitchFamily="18" charset="-128"/>
            </a:endParaRPr>
          </a:p>
        </p:txBody>
      </p:sp>
      <p:pic>
        <p:nvPicPr>
          <p:cNvPr id="12" name="Picture 2" descr="https://1.bp.blogspot.com/-NhdANC1kuBE/XWS5k9li7ZI/AAAAAAABUUQ/ZzKYa76IQRkYAnmpUtygSMUmVHMMKcrdwCLcBGAs/s1600/kakedasu_sagyouin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0491" y="4012127"/>
            <a:ext cx="1181580" cy="2119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40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22</a:t>
            </a:fld>
            <a:endParaRPr lang="ja-JP" altLang="en-US" dirty="0"/>
          </a:p>
        </p:txBody>
      </p:sp>
      <p:sp>
        <p:nvSpPr>
          <p:cNvPr id="5" name="タイトル 1"/>
          <p:cNvSpPr txBox="1">
            <a:spLocks/>
          </p:cNvSpPr>
          <p:nvPr/>
        </p:nvSpPr>
        <p:spPr>
          <a:xfrm>
            <a:off x="478088" y="73811"/>
            <a:ext cx="8423316" cy="548485"/>
          </a:xfrm>
          <a:prstGeom prst="rect">
            <a:avLst/>
          </a:prstGeom>
          <a:effectLst/>
        </p:spPr>
        <p:txBody>
          <a:bodyPr vert="horz" lIns="91440" tIns="45720" rIns="91440" bIns="45720" rtlCol="0" anchor="ctr">
            <a:normAutofit fontScale="25000" lnSpcReduction="20000"/>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endParaRPr lang="en-US" altLang="ja-JP" sz="3200" dirty="0">
              <a:latin typeface="ＭＳ Ｐ明朝" panose="02020600040205080304" pitchFamily="18" charset="-128"/>
              <a:ea typeface="ＭＳ Ｐ明朝" panose="02020600040205080304" pitchFamily="18" charset="-128"/>
            </a:endParaRPr>
          </a:p>
          <a:p>
            <a:pPr algn="l"/>
            <a:r>
              <a:rPr lang="ja-JP" altLang="en-US" sz="9600" dirty="0">
                <a:latin typeface="ＭＳ Ｐ明朝" panose="02020600040205080304" pitchFamily="18" charset="-128"/>
                <a:ea typeface="ＭＳ Ｐ明朝" panose="02020600040205080304" pitchFamily="18" charset="-128"/>
              </a:rPr>
              <a:t>５</a:t>
            </a:r>
            <a:r>
              <a:rPr lang="en-US" altLang="ja-JP" sz="9600" dirty="0">
                <a:latin typeface="ＭＳ Ｐ明朝" panose="02020600040205080304" pitchFamily="18" charset="-128"/>
                <a:ea typeface="ＭＳ Ｐ明朝" panose="02020600040205080304" pitchFamily="18" charset="-128"/>
              </a:rPr>
              <a:t>.</a:t>
            </a:r>
            <a:r>
              <a:rPr lang="ja-JP" altLang="en-US" sz="9600" dirty="0">
                <a:latin typeface="ＭＳ Ｐ明朝" panose="02020600040205080304" pitchFamily="18" charset="-128"/>
                <a:ea typeface="ＭＳ Ｐ明朝" panose="02020600040205080304" pitchFamily="18" charset="-128"/>
              </a:rPr>
              <a:t>メンテナンス強化について</a:t>
            </a:r>
            <a:br>
              <a:rPr lang="en-US" altLang="ja-JP" sz="9600" dirty="0">
                <a:latin typeface="ＭＳ Ｐ明朝" panose="02020600040205080304" pitchFamily="18" charset="-128"/>
                <a:ea typeface="ＭＳ Ｐ明朝" panose="02020600040205080304" pitchFamily="18" charset="-128"/>
              </a:rPr>
            </a:br>
            <a:endParaRPr lang="ja-JP" altLang="en-US" sz="3200" b="1" dirty="0">
              <a:latin typeface="ＭＳ Ｐ明朝" panose="02020600040205080304" pitchFamily="18" charset="-128"/>
              <a:ea typeface="ＭＳ Ｐ明朝" panose="02020600040205080304" pitchFamily="18" charset="-128"/>
            </a:endParaRPr>
          </a:p>
        </p:txBody>
      </p:sp>
      <p:sp>
        <p:nvSpPr>
          <p:cNvPr id="10" name="タイトル 1"/>
          <p:cNvSpPr>
            <a:spLocks noGrp="1"/>
          </p:cNvSpPr>
          <p:nvPr>
            <p:ph type="title"/>
          </p:nvPr>
        </p:nvSpPr>
        <p:spPr>
          <a:xfrm>
            <a:off x="891540" y="859990"/>
            <a:ext cx="8172450" cy="1178740"/>
          </a:xfrm>
        </p:spPr>
        <p:txBody>
          <a:bodyPr>
            <a:normAutofit/>
          </a:bodyPr>
          <a:lstStyle/>
          <a:p>
            <a:r>
              <a:rPr lang="ja-JP" altLang="en-US" dirty="0">
                <a:latin typeface="ＭＳ Ｐ明朝" panose="02020600040205080304" pitchFamily="18" charset="-128"/>
                <a:ea typeface="ＭＳ Ｐ明朝" panose="02020600040205080304" pitchFamily="18" charset="-128"/>
              </a:rPr>
              <a:t>③部品発注のリードタイムが長い</a:t>
            </a:r>
            <a:br>
              <a:rPr lang="en-US" altLang="ja-JP" dirty="0">
                <a:latin typeface="ＭＳ Ｐ明朝" panose="02020600040205080304" pitchFamily="18" charset="-128"/>
                <a:ea typeface="ＭＳ Ｐ明朝" panose="02020600040205080304" pitchFamily="18" charset="-128"/>
              </a:rPr>
            </a:br>
            <a:r>
              <a:rPr lang="ja-JP" altLang="en-US" dirty="0">
                <a:solidFill>
                  <a:srgbClr val="FF0000"/>
                </a:solidFill>
                <a:latin typeface="ＭＳ Ｐ明朝" panose="02020600040205080304" pitchFamily="18" charset="-128"/>
                <a:ea typeface="ＭＳ Ｐ明朝" panose="02020600040205080304" pitchFamily="18" charset="-128"/>
              </a:rPr>
              <a:t>⇒自社工場でのストック体制の構築</a:t>
            </a:r>
            <a:endParaRPr lang="en-US" altLang="ja-JP" dirty="0">
              <a:solidFill>
                <a:srgbClr val="FF0000"/>
              </a:solidFill>
              <a:latin typeface="ＭＳ Ｐ明朝" panose="02020600040205080304" pitchFamily="18" charset="-128"/>
              <a:ea typeface="ＭＳ Ｐ明朝" panose="02020600040205080304" pitchFamily="18" charset="-128"/>
            </a:endParaRPr>
          </a:p>
        </p:txBody>
      </p:sp>
      <p:sp>
        <p:nvSpPr>
          <p:cNvPr id="11" name="テキスト ボックス 10"/>
          <p:cNvSpPr txBox="1"/>
          <p:nvPr/>
        </p:nvSpPr>
        <p:spPr>
          <a:xfrm>
            <a:off x="250603" y="2051712"/>
            <a:ext cx="9484240" cy="3293209"/>
          </a:xfrm>
          <a:prstGeom prst="rect">
            <a:avLst/>
          </a:prstGeom>
          <a:noFill/>
        </p:spPr>
        <p:txBody>
          <a:bodyPr wrap="square" rtlCol="0">
            <a:spAutoFit/>
          </a:bodyPr>
          <a:lstStyle/>
          <a:p>
            <a:r>
              <a:rPr lang="ja-JP" altLang="en-US" sz="1950" dirty="0">
                <a:latin typeface="ＭＳ Ｐ明朝" panose="02020600040205080304" pitchFamily="18" charset="-128"/>
                <a:ea typeface="ＭＳ Ｐ明朝" panose="02020600040205080304" pitchFamily="18" charset="-128"/>
              </a:rPr>
              <a:t>・２０２３年１０月より山武工場（千葉県）にて、移動式破砕機の予備品をストックする</a:t>
            </a:r>
            <a:endParaRPr lang="en-US" altLang="ja-JP" sz="1950" dirty="0">
              <a:latin typeface="ＭＳ Ｐ明朝" panose="02020600040205080304" pitchFamily="18" charset="-128"/>
              <a:ea typeface="ＭＳ Ｐ明朝" panose="02020600040205080304" pitchFamily="18" charset="-128"/>
            </a:endParaRPr>
          </a:p>
          <a:p>
            <a:r>
              <a:rPr lang="ja-JP" altLang="en-US" sz="1950" dirty="0">
                <a:latin typeface="ＭＳ Ｐ明朝" panose="02020600040205080304" pitchFamily="18" charset="-128"/>
                <a:ea typeface="ＭＳ Ｐ明朝" panose="02020600040205080304" pitchFamily="18" charset="-128"/>
              </a:rPr>
              <a:t>　体制を順次構築しております。</a:t>
            </a:r>
            <a:endParaRPr lang="en-US" altLang="ja-JP" sz="1950" dirty="0">
              <a:latin typeface="ＭＳ Ｐ明朝" panose="02020600040205080304" pitchFamily="18" charset="-128"/>
              <a:ea typeface="ＭＳ Ｐ明朝" panose="02020600040205080304" pitchFamily="18" charset="-128"/>
            </a:endParaRPr>
          </a:p>
          <a:p>
            <a:r>
              <a:rPr lang="ja-JP" altLang="en-US" sz="1950" dirty="0">
                <a:latin typeface="ＭＳ Ｐ明朝" panose="02020600040205080304" pitchFamily="18" charset="-128"/>
                <a:ea typeface="ＭＳ Ｐ明朝" panose="02020600040205080304" pitchFamily="18" charset="-128"/>
              </a:rPr>
              <a:t>　対象機種は下記の通り</a:t>
            </a:r>
            <a:endParaRPr lang="en-US" altLang="ja-JP" sz="1950" dirty="0">
              <a:latin typeface="ＭＳ Ｐ明朝" panose="02020600040205080304" pitchFamily="18" charset="-128"/>
              <a:ea typeface="ＭＳ Ｐ明朝" panose="02020600040205080304" pitchFamily="18" charset="-128"/>
            </a:endParaRPr>
          </a:p>
          <a:p>
            <a:endParaRPr lang="en-US" altLang="ja-JP" sz="1950" dirty="0">
              <a:latin typeface="ＭＳ Ｐ明朝" panose="02020600040205080304" pitchFamily="18" charset="-128"/>
              <a:ea typeface="ＭＳ Ｐ明朝" panose="02020600040205080304" pitchFamily="18" charset="-128"/>
            </a:endParaRPr>
          </a:p>
          <a:p>
            <a:r>
              <a:rPr lang="en-US" altLang="ja-JP" sz="1950" dirty="0">
                <a:latin typeface="ＭＳ Ｐ明朝" panose="02020600040205080304" pitchFamily="18" charset="-128"/>
                <a:ea typeface="ＭＳ Ｐ明朝" panose="02020600040205080304" pitchFamily="18" charset="-128"/>
              </a:rPr>
              <a:t>		</a:t>
            </a:r>
            <a:r>
              <a:rPr lang="ja-JP" altLang="en-US" sz="1950" dirty="0">
                <a:latin typeface="ＭＳ Ｐ明朝" panose="02020600040205080304" pitchFamily="18" charset="-128"/>
                <a:ea typeface="ＭＳ Ｐ明朝" panose="02020600040205080304" pitchFamily="18" charset="-128"/>
              </a:rPr>
              <a:t>・</a:t>
            </a:r>
            <a:r>
              <a:rPr lang="en-US" altLang="ja-JP" sz="2275" dirty="0">
                <a:latin typeface="ＭＳ Ｐ明朝" panose="02020600040205080304" pitchFamily="18" charset="-128"/>
                <a:ea typeface="ＭＳ Ｐ明朝" panose="02020600040205080304" pitchFamily="18" charset="-128"/>
              </a:rPr>
              <a:t>LT96EJ	</a:t>
            </a:r>
            <a:r>
              <a:rPr lang="ja-JP" altLang="en-US" sz="2275" dirty="0">
                <a:latin typeface="ＭＳ Ｐ明朝" panose="02020600040205080304" pitchFamily="18" charset="-128"/>
                <a:ea typeface="ＭＳ Ｐ明朝" panose="02020600040205080304" pitchFamily="18" charset="-128"/>
              </a:rPr>
              <a:t>　　（グリズリタイプ）</a:t>
            </a:r>
            <a:endParaRPr lang="en-US" altLang="ja-JP" sz="2275" dirty="0">
              <a:latin typeface="ＭＳ Ｐ明朝" panose="02020600040205080304" pitchFamily="18" charset="-128"/>
              <a:ea typeface="ＭＳ Ｐ明朝" panose="02020600040205080304" pitchFamily="18" charset="-128"/>
            </a:endParaRPr>
          </a:p>
          <a:p>
            <a:r>
              <a:rPr lang="en-US" altLang="ja-JP" sz="2275" dirty="0">
                <a:latin typeface="ＭＳ Ｐ明朝" panose="02020600040205080304" pitchFamily="18" charset="-128"/>
                <a:ea typeface="ＭＳ Ｐ明朝" panose="02020600040205080304" pitchFamily="18" charset="-128"/>
              </a:rPr>
              <a:t>		</a:t>
            </a:r>
            <a:r>
              <a:rPr lang="ja-JP" altLang="en-US" sz="2275" dirty="0">
                <a:latin typeface="ＭＳ Ｐ明朝" panose="02020600040205080304" pitchFamily="18" charset="-128"/>
                <a:ea typeface="ＭＳ Ｐ明朝" panose="02020600040205080304" pitchFamily="18" charset="-128"/>
              </a:rPr>
              <a:t>・</a:t>
            </a:r>
            <a:r>
              <a:rPr lang="en-US" altLang="ja-JP" sz="2275" dirty="0">
                <a:latin typeface="ＭＳ Ｐ明朝" panose="02020600040205080304" pitchFamily="18" charset="-128"/>
                <a:ea typeface="ＭＳ Ｐ明朝" panose="02020600040205080304" pitchFamily="18" charset="-128"/>
              </a:rPr>
              <a:t>LT96E</a:t>
            </a:r>
            <a:r>
              <a:rPr lang="ja-JP" altLang="en-US" sz="2275" dirty="0">
                <a:latin typeface="ＭＳ Ｐ明朝" panose="02020600040205080304" pitchFamily="18" charset="-128"/>
                <a:ea typeface="ＭＳ Ｐ明朝" panose="02020600040205080304" pitchFamily="18" charset="-128"/>
              </a:rPr>
              <a:t>（</a:t>
            </a:r>
            <a:r>
              <a:rPr lang="en-US" altLang="ja-JP" sz="2275" dirty="0">
                <a:latin typeface="ＭＳ Ｐ明朝" panose="02020600040205080304" pitchFamily="18" charset="-128"/>
                <a:ea typeface="ＭＳ Ｐ明朝" panose="02020600040205080304" pitchFamily="18" charset="-128"/>
              </a:rPr>
              <a:t>UG</a:t>
            </a:r>
            <a:r>
              <a:rPr lang="ja-JP" altLang="en-US" sz="2275" dirty="0">
                <a:latin typeface="ＭＳ Ｐ明朝" panose="02020600040205080304" pitchFamily="18" charset="-128"/>
                <a:ea typeface="ＭＳ Ｐ明朝" panose="02020600040205080304" pitchFamily="18" charset="-128"/>
              </a:rPr>
              <a:t>）</a:t>
            </a:r>
            <a:r>
              <a:rPr lang="en-US" altLang="ja-JP" sz="2275" dirty="0">
                <a:latin typeface="ＭＳ Ｐ明朝" panose="02020600040205080304" pitchFamily="18" charset="-128"/>
                <a:ea typeface="ＭＳ Ｐ明朝" panose="02020600040205080304" pitchFamily="18" charset="-128"/>
              </a:rPr>
              <a:t>J</a:t>
            </a:r>
            <a:r>
              <a:rPr lang="ja-JP" altLang="en-US" sz="2275" dirty="0">
                <a:latin typeface="ＭＳ Ｐ明朝" panose="02020600040205080304" pitchFamily="18" charset="-128"/>
                <a:ea typeface="ＭＳ Ｐ明朝" panose="02020600040205080304" pitchFamily="18" charset="-128"/>
              </a:rPr>
              <a:t>　　（エプロンタイプ）</a:t>
            </a:r>
            <a:endParaRPr lang="en-US" altLang="ja-JP" sz="2275" dirty="0">
              <a:latin typeface="ＭＳ Ｐ明朝" panose="02020600040205080304" pitchFamily="18" charset="-128"/>
              <a:ea typeface="ＭＳ Ｐ明朝" panose="02020600040205080304" pitchFamily="18" charset="-128"/>
            </a:endParaRPr>
          </a:p>
          <a:p>
            <a:r>
              <a:rPr lang="en-US" altLang="ja-JP" sz="2275" dirty="0">
                <a:latin typeface="ＭＳ Ｐ明朝" panose="02020600040205080304" pitchFamily="18" charset="-128"/>
                <a:ea typeface="ＭＳ Ｐ明朝" panose="02020600040205080304" pitchFamily="18" charset="-128"/>
              </a:rPr>
              <a:t>		</a:t>
            </a:r>
            <a:r>
              <a:rPr lang="ja-JP" altLang="en-US" sz="2275" dirty="0">
                <a:latin typeface="ＭＳ Ｐ明朝" panose="02020600040205080304" pitchFamily="18" charset="-128"/>
                <a:ea typeface="ＭＳ Ｐ明朝" panose="02020600040205080304" pitchFamily="18" charset="-128"/>
              </a:rPr>
              <a:t>・</a:t>
            </a:r>
            <a:r>
              <a:rPr lang="en-US" altLang="ja-JP" sz="2275" dirty="0">
                <a:latin typeface="ＭＳ Ｐ明朝" panose="02020600040205080304" pitchFamily="18" charset="-128"/>
                <a:ea typeface="ＭＳ Ｐ明朝" panose="02020600040205080304" pitchFamily="18" charset="-128"/>
              </a:rPr>
              <a:t>LT106EJ	</a:t>
            </a:r>
            <a:r>
              <a:rPr lang="ja-JP" altLang="en-US" sz="2275" dirty="0">
                <a:latin typeface="ＭＳ Ｐ明朝" panose="02020600040205080304" pitchFamily="18" charset="-128"/>
                <a:ea typeface="ＭＳ Ｐ明朝" panose="02020600040205080304" pitchFamily="18" charset="-128"/>
              </a:rPr>
              <a:t>　　（グリズリタイプ）</a:t>
            </a:r>
            <a:endParaRPr lang="en-US" altLang="ja-JP" sz="2275" dirty="0">
              <a:latin typeface="ＭＳ Ｐ明朝" panose="02020600040205080304" pitchFamily="18" charset="-128"/>
              <a:ea typeface="ＭＳ Ｐ明朝" panose="02020600040205080304" pitchFamily="18" charset="-128"/>
            </a:endParaRPr>
          </a:p>
          <a:p>
            <a:r>
              <a:rPr lang="en-US" altLang="ja-JP" sz="2275" dirty="0">
                <a:latin typeface="ＭＳ Ｐ明朝" panose="02020600040205080304" pitchFamily="18" charset="-128"/>
                <a:ea typeface="ＭＳ Ｐ明朝" panose="02020600040205080304" pitchFamily="18" charset="-128"/>
              </a:rPr>
              <a:t>		</a:t>
            </a:r>
            <a:r>
              <a:rPr lang="ja-JP" altLang="en-US" sz="2275" dirty="0">
                <a:latin typeface="ＭＳ Ｐ明朝" panose="02020600040205080304" pitchFamily="18" charset="-128"/>
                <a:ea typeface="ＭＳ Ｐ明朝" panose="02020600040205080304" pitchFamily="18" charset="-128"/>
              </a:rPr>
              <a:t>・</a:t>
            </a:r>
            <a:r>
              <a:rPr lang="en-US" altLang="ja-JP" sz="2275" dirty="0">
                <a:latin typeface="ＭＳ Ｐ明朝" panose="02020600040205080304" pitchFamily="18" charset="-128"/>
                <a:ea typeface="ＭＳ Ｐ明朝" panose="02020600040205080304" pitchFamily="18" charset="-128"/>
              </a:rPr>
              <a:t>LT106E</a:t>
            </a:r>
            <a:r>
              <a:rPr lang="ja-JP" altLang="en-US" sz="2275" dirty="0">
                <a:latin typeface="ＭＳ Ｐ明朝" panose="02020600040205080304" pitchFamily="18" charset="-128"/>
                <a:ea typeface="ＭＳ Ｐ明朝" panose="02020600040205080304" pitchFamily="18" charset="-128"/>
              </a:rPr>
              <a:t>（</a:t>
            </a:r>
            <a:r>
              <a:rPr lang="en-US" altLang="ja-JP" sz="2275" dirty="0">
                <a:latin typeface="ＭＳ Ｐ明朝" panose="02020600040205080304" pitchFamily="18" charset="-128"/>
                <a:ea typeface="ＭＳ Ｐ明朝" panose="02020600040205080304" pitchFamily="18" charset="-128"/>
              </a:rPr>
              <a:t>UG</a:t>
            </a:r>
            <a:r>
              <a:rPr lang="ja-JP" altLang="en-US" sz="2275" dirty="0">
                <a:latin typeface="ＭＳ Ｐ明朝" panose="02020600040205080304" pitchFamily="18" charset="-128"/>
                <a:ea typeface="ＭＳ Ｐ明朝" panose="02020600040205080304" pitchFamily="18" charset="-128"/>
              </a:rPr>
              <a:t>）</a:t>
            </a:r>
            <a:r>
              <a:rPr lang="en-US" altLang="ja-JP" sz="2275" dirty="0">
                <a:latin typeface="ＭＳ Ｐ明朝" panose="02020600040205080304" pitchFamily="18" charset="-128"/>
                <a:ea typeface="ＭＳ Ｐ明朝" panose="02020600040205080304" pitchFamily="18" charset="-128"/>
              </a:rPr>
              <a:t>J</a:t>
            </a:r>
            <a:r>
              <a:rPr lang="ja-JP" altLang="en-US" sz="2275" dirty="0">
                <a:latin typeface="ＭＳ Ｐ明朝" panose="02020600040205080304" pitchFamily="18" charset="-128"/>
                <a:ea typeface="ＭＳ Ｐ明朝" panose="02020600040205080304" pitchFamily="18" charset="-128"/>
              </a:rPr>
              <a:t>　（エプロンタイプ）</a:t>
            </a:r>
            <a:endParaRPr lang="en-US" altLang="ja-JP" sz="2275" dirty="0">
              <a:latin typeface="ＭＳ Ｐ明朝" panose="02020600040205080304" pitchFamily="18" charset="-128"/>
              <a:ea typeface="ＭＳ Ｐ明朝" panose="02020600040205080304" pitchFamily="18" charset="-128"/>
            </a:endParaRPr>
          </a:p>
          <a:p>
            <a:endParaRPr lang="en-US" altLang="ja-JP" sz="1950" dirty="0">
              <a:latin typeface="ＭＳ Ｐ明朝" panose="02020600040205080304" pitchFamily="18" charset="-128"/>
              <a:ea typeface="ＭＳ Ｐ明朝" panose="02020600040205080304" pitchFamily="18" charset="-128"/>
            </a:endParaRPr>
          </a:p>
          <a:p>
            <a:r>
              <a:rPr lang="ja-JP" altLang="en-US" sz="1950" dirty="0">
                <a:latin typeface="ＭＳ Ｐ明朝" panose="02020600040205080304" pitchFamily="18" charset="-128"/>
                <a:ea typeface="ＭＳ Ｐ明朝" panose="02020600040205080304" pitchFamily="18" charset="-128"/>
              </a:rPr>
              <a:t>以上４機種の歯板などの予備品をストックし、現場様へのタイムリーな納入に努めます。</a:t>
            </a:r>
            <a:endParaRPr lang="en-US" altLang="ja-JP" sz="195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41003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23</a:t>
            </a:fld>
            <a:endParaRPr lang="ja-JP" altLang="en-US" dirty="0"/>
          </a:p>
        </p:txBody>
      </p:sp>
      <p:sp>
        <p:nvSpPr>
          <p:cNvPr id="3" name="正方形/長方形 2"/>
          <p:cNvSpPr/>
          <p:nvPr/>
        </p:nvSpPr>
        <p:spPr>
          <a:xfrm>
            <a:off x="253727" y="163509"/>
            <a:ext cx="5260807" cy="461665"/>
          </a:xfrm>
          <a:prstGeom prst="rect">
            <a:avLst/>
          </a:prstGeom>
        </p:spPr>
        <p:txBody>
          <a:bodyPr wrap="square">
            <a:spAutoFit/>
          </a:bodyPr>
          <a:lstStyle/>
          <a:p>
            <a:r>
              <a:rPr lang="ja-JP" altLang="en-US" sz="2400" dirty="0">
                <a:latin typeface="ＭＳ Ｐ明朝" panose="02020600040205080304" pitchFamily="18" charset="-128"/>
                <a:ea typeface="ＭＳ Ｐ明朝" panose="02020600040205080304" pitchFamily="18" charset="-128"/>
              </a:rPr>
              <a:t>６</a:t>
            </a:r>
            <a:r>
              <a:rPr lang="en-US" altLang="ja-JP" sz="2400" dirty="0">
                <a:latin typeface="ＭＳ Ｐ明朝" panose="02020600040205080304" pitchFamily="18" charset="-128"/>
                <a:ea typeface="ＭＳ Ｐ明朝" panose="02020600040205080304" pitchFamily="18" charset="-128"/>
              </a:rPr>
              <a:t>.</a:t>
            </a:r>
            <a:r>
              <a:rPr lang="ja-JP" altLang="en-US" sz="2400" dirty="0">
                <a:latin typeface="ＭＳ Ｐ明朝" panose="02020600040205080304" pitchFamily="18" charset="-128"/>
                <a:ea typeface="ＭＳ Ｐ明朝" panose="02020600040205080304" pitchFamily="18" charset="-128"/>
              </a:rPr>
              <a:t>関連会社の紹介、主要商品紹介</a:t>
            </a:r>
            <a:endParaRPr lang="ja-JP" altLang="en-US" sz="2400" dirty="0"/>
          </a:p>
        </p:txBody>
      </p:sp>
      <p:pic>
        <p:nvPicPr>
          <p:cNvPr id="9" name="図 8"/>
          <p:cNvPicPr>
            <a:picLocks noChangeAspect="1"/>
          </p:cNvPicPr>
          <p:nvPr/>
        </p:nvPicPr>
        <p:blipFill rotWithShape="1">
          <a:blip r:embed="rId2"/>
          <a:srcRect l="45192" t="29821" r="47411" b="60218"/>
          <a:stretch/>
        </p:blipFill>
        <p:spPr>
          <a:xfrm>
            <a:off x="4449220" y="1790311"/>
            <a:ext cx="1352551" cy="628651"/>
          </a:xfrm>
          <a:prstGeom prst="rect">
            <a:avLst/>
          </a:prstGeom>
        </p:spPr>
      </p:pic>
      <p:sp>
        <p:nvSpPr>
          <p:cNvPr id="13" name="タイトル 1"/>
          <p:cNvSpPr>
            <a:spLocks noGrp="1"/>
          </p:cNvSpPr>
          <p:nvPr>
            <p:ph type="title"/>
          </p:nvPr>
        </p:nvSpPr>
        <p:spPr>
          <a:xfrm>
            <a:off x="478810" y="692161"/>
            <a:ext cx="5324831" cy="588982"/>
          </a:xfrm>
        </p:spPr>
        <p:txBody>
          <a:bodyPr>
            <a:normAutofit/>
          </a:bodyPr>
          <a:lstStyle/>
          <a:p>
            <a:pPr algn="l"/>
            <a:r>
              <a:rPr lang="ja-JP" altLang="en-US" dirty="0">
                <a:solidFill>
                  <a:srgbClr val="00B050"/>
                </a:solidFill>
                <a:latin typeface="ＭＳ Ｐ明朝" panose="02020600040205080304" pitchFamily="18" charset="-128"/>
                <a:ea typeface="ＭＳ Ｐ明朝" panose="02020600040205080304" pitchFamily="18" charset="-128"/>
              </a:rPr>
              <a:t>＜株式会社　東宏＞</a:t>
            </a:r>
            <a:endParaRPr lang="en-US" altLang="ja-JP" dirty="0">
              <a:solidFill>
                <a:srgbClr val="00B050"/>
              </a:solidFill>
              <a:latin typeface="ＭＳ Ｐ明朝" panose="02020600040205080304" pitchFamily="18" charset="-128"/>
              <a:ea typeface="ＭＳ Ｐ明朝" panose="02020600040205080304" pitchFamily="18" charset="-128"/>
            </a:endParaRPr>
          </a:p>
        </p:txBody>
      </p:sp>
      <p:sp>
        <p:nvSpPr>
          <p:cNvPr id="2" name="テキスト ボックス 1"/>
          <p:cNvSpPr txBox="1"/>
          <p:nvPr/>
        </p:nvSpPr>
        <p:spPr>
          <a:xfrm>
            <a:off x="916135" y="1866123"/>
            <a:ext cx="8666403" cy="5262979"/>
          </a:xfrm>
          <a:prstGeom prst="rect">
            <a:avLst/>
          </a:prstGeom>
          <a:noFill/>
        </p:spPr>
        <p:txBody>
          <a:bodyPr wrap="square" rtlCol="0">
            <a:spAutoFit/>
          </a:bodyPr>
          <a:lstStyle/>
          <a:p>
            <a:r>
              <a:rPr lang="ja-JP" altLang="en-US" sz="2400" dirty="0">
                <a:latin typeface="ＭＳ Ｐ明朝" panose="02020600040205080304" pitchFamily="18" charset="-128"/>
                <a:ea typeface="ＭＳ Ｐ明朝" panose="02020600040205080304" pitchFamily="18" charset="-128"/>
              </a:rPr>
              <a:t>社名：　株式会社　東宏</a:t>
            </a:r>
            <a:endParaRPr lang="en-US" altLang="ja-JP" sz="2400" dirty="0">
              <a:latin typeface="ＭＳ Ｐ明朝" panose="02020600040205080304" pitchFamily="18" charset="-128"/>
              <a:ea typeface="ＭＳ Ｐ明朝" panose="02020600040205080304" pitchFamily="18" charset="-128"/>
            </a:endParaRPr>
          </a:p>
          <a:p>
            <a:endParaRPr kumimoji="1" lang="en-US" altLang="ja-JP" sz="2400" dirty="0">
              <a:latin typeface="ＭＳ Ｐ明朝" panose="02020600040205080304" pitchFamily="18" charset="-128"/>
              <a:ea typeface="ＭＳ Ｐ明朝" panose="02020600040205080304" pitchFamily="18" charset="-128"/>
            </a:endParaRPr>
          </a:p>
          <a:p>
            <a:r>
              <a:rPr lang="ja-JP" altLang="en-US" sz="2400" dirty="0">
                <a:latin typeface="ＭＳ Ｐ明朝" panose="02020600040205080304" pitchFamily="18" charset="-128"/>
                <a:ea typeface="ＭＳ Ｐ明朝" panose="02020600040205080304" pitchFamily="18" charset="-128"/>
              </a:rPr>
              <a:t>代表者：代表取締役　社長　田渕　優也</a:t>
            </a:r>
            <a:endParaRPr lang="en-US" altLang="ja-JP" sz="2400" dirty="0">
              <a:latin typeface="ＭＳ Ｐ明朝" panose="02020600040205080304" pitchFamily="18" charset="-128"/>
              <a:ea typeface="ＭＳ Ｐ明朝" panose="02020600040205080304" pitchFamily="18" charset="-128"/>
            </a:endParaRPr>
          </a:p>
          <a:p>
            <a:endParaRPr kumimoji="1" lang="en-US" altLang="ja-JP" sz="2400" dirty="0">
              <a:latin typeface="ＭＳ Ｐ明朝" panose="02020600040205080304" pitchFamily="18" charset="-128"/>
              <a:ea typeface="ＭＳ Ｐ明朝" panose="02020600040205080304" pitchFamily="18" charset="-128"/>
            </a:endParaRPr>
          </a:p>
          <a:p>
            <a:r>
              <a:rPr lang="ja-JP" altLang="en-US" sz="2400" dirty="0">
                <a:latin typeface="ＭＳ Ｐ明朝" panose="02020600040205080304" pitchFamily="18" charset="-128"/>
                <a:ea typeface="ＭＳ Ｐ明朝" panose="02020600040205080304" pitchFamily="18" charset="-128"/>
              </a:rPr>
              <a:t>本社：　札幌市東区東雁来</a:t>
            </a:r>
            <a:r>
              <a:rPr lang="en-US" altLang="ja-JP" sz="2400" dirty="0">
                <a:latin typeface="ＭＳ Ｐ明朝" panose="02020600040205080304" pitchFamily="18" charset="-128"/>
                <a:ea typeface="ＭＳ Ｐ明朝" panose="02020600040205080304" pitchFamily="18" charset="-128"/>
              </a:rPr>
              <a:t>9</a:t>
            </a:r>
            <a:r>
              <a:rPr lang="ja-JP" altLang="en-US" sz="2400" dirty="0">
                <a:latin typeface="ＭＳ Ｐ明朝" panose="02020600040205080304" pitchFamily="18" charset="-128"/>
                <a:ea typeface="ＭＳ Ｐ明朝" panose="02020600040205080304" pitchFamily="18" charset="-128"/>
              </a:rPr>
              <a:t>条３丁目</a:t>
            </a:r>
            <a:r>
              <a:rPr lang="en-US" altLang="ja-JP" sz="2400" dirty="0">
                <a:latin typeface="ＭＳ Ｐ明朝" panose="02020600040205080304" pitchFamily="18" charset="-128"/>
                <a:ea typeface="ＭＳ Ｐ明朝" panose="02020600040205080304" pitchFamily="18" charset="-128"/>
              </a:rPr>
              <a:t>2</a:t>
            </a:r>
            <a:r>
              <a:rPr lang="ja-JP" altLang="en-US" sz="2400" dirty="0">
                <a:latin typeface="ＭＳ Ｐ明朝" panose="02020600040205080304" pitchFamily="18" charset="-128"/>
                <a:ea typeface="ＭＳ Ｐ明朝" panose="02020600040205080304" pitchFamily="18" charset="-128"/>
              </a:rPr>
              <a:t>番</a:t>
            </a:r>
            <a:r>
              <a:rPr lang="en-US" altLang="ja-JP" sz="2400" dirty="0">
                <a:latin typeface="ＭＳ Ｐ明朝" panose="02020600040205080304" pitchFamily="18" charset="-128"/>
                <a:ea typeface="ＭＳ Ｐ明朝" panose="02020600040205080304" pitchFamily="18" charset="-128"/>
              </a:rPr>
              <a:t>3</a:t>
            </a:r>
            <a:r>
              <a:rPr lang="ja-JP" altLang="en-US" sz="2400" dirty="0">
                <a:latin typeface="ＭＳ Ｐ明朝" panose="02020600040205080304" pitchFamily="18" charset="-128"/>
                <a:ea typeface="ＭＳ Ｐ明朝" panose="02020600040205080304" pitchFamily="18" charset="-128"/>
              </a:rPr>
              <a:t>号</a:t>
            </a:r>
            <a:endParaRPr lang="en-US" altLang="ja-JP" sz="2400" dirty="0">
              <a:latin typeface="ＭＳ Ｐ明朝" panose="02020600040205080304" pitchFamily="18" charset="-128"/>
              <a:ea typeface="ＭＳ Ｐ明朝" panose="02020600040205080304" pitchFamily="18" charset="-128"/>
            </a:endParaRPr>
          </a:p>
          <a:p>
            <a:endParaRPr kumimoji="1" lang="en-US" altLang="ja-JP"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設立：　昭和</a:t>
            </a:r>
            <a:r>
              <a:rPr kumimoji="1" lang="en-US" altLang="ja-JP" sz="2400" dirty="0">
                <a:latin typeface="ＭＳ Ｐ明朝" panose="02020600040205080304" pitchFamily="18" charset="-128"/>
                <a:ea typeface="ＭＳ Ｐ明朝" panose="02020600040205080304" pitchFamily="18" charset="-128"/>
              </a:rPr>
              <a:t>47</a:t>
            </a:r>
            <a:r>
              <a:rPr kumimoji="1" lang="ja-JP" altLang="en-US" sz="2400" dirty="0">
                <a:latin typeface="ＭＳ Ｐ明朝" panose="02020600040205080304" pitchFamily="18" charset="-128"/>
                <a:ea typeface="ＭＳ Ｐ明朝" panose="02020600040205080304" pitchFamily="18" charset="-128"/>
              </a:rPr>
              <a:t>年</a:t>
            </a:r>
            <a:r>
              <a:rPr kumimoji="1" lang="en-US" altLang="ja-JP" sz="2400" dirty="0">
                <a:latin typeface="ＭＳ Ｐ明朝" panose="02020600040205080304" pitchFamily="18" charset="-128"/>
                <a:ea typeface="ＭＳ Ｐ明朝" panose="02020600040205080304" pitchFamily="18" charset="-128"/>
              </a:rPr>
              <a:t>6</a:t>
            </a:r>
            <a:r>
              <a:rPr kumimoji="1" lang="ja-JP" altLang="en-US" sz="2400" dirty="0">
                <a:latin typeface="ＭＳ Ｐ明朝" panose="02020600040205080304" pitchFamily="18" charset="-128"/>
                <a:ea typeface="ＭＳ Ｐ明朝" panose="02020600040205080304" pitchFamily="18" charset="-128"/>
              </a:rPr>
              <a:t>月</a:t>
            </a:r>
            <a:endParaRPr lang="en-US" altLang="ja-JP" sz="2400" dirty="0">
              <a:latin typeface="ＭＳ Ｐ明朝" panose="02020600040205080304" pitchFamily="18" charset="-128"/>
              <a:ea typeface="ＭＳ Ｐ明朝" panose="02020600040205080304" pitchFamily="18" charset="-128"/>
            </a:endParaRPr>
          </a:p>
          <a:p>
            <a:endParaRPr kumimoji="1" lang="en-US" altLang="ja-JP" sz="2400" dirty="0">
              <a:latin typeface="ＭＳ Ｐ明朝" panose="02020600040205080304" pitchFamily="18" charset="-128"/>
              <a:ea typeface="ＭＳ Ｐ明朝" panose="02020600040205080304" pitchFamily="18" charset="-128"/>
            </a:endParaRPr>
          </a:p>
          <a:p>
            <a:r>
              <a:rPr lang="ja-JP" altLang="en-US" sz="2400" dirty="0">
                <a:latin typeface="ＭＳ Ｐ明朝" panose="02020600040205080304" pitchFamily="18" charset="-128"/>
                <a:ea typeface="ＭＳ Ｐ明朝" panose="02020600040205080304" pitchFamily="18" charset="-128"/>
              </a:rPr>
              <a:t>事業内容：　コンクリート養生製品、企画製造販売</a:t>
            </a:r>
            <a:endParaRPr lang="en-US" altLang="ja-JP"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　　　　　　　　トンネル工事用型枠販売</a:t>
            </a:r>
            <a:endParaRPr kumimoji="1" lang="en-US" altLang="ja-JP" sz="2400" dirty="0">
              <a:latin typeface="ＭＳ Ｐ明朝" panose="02020600040205080304" pitchFamily="18" charset="-128"/>
              <a:ea typeface="ＭＳ Ｐ明朝" panose="02020600040205080304" pitchFamily="18" charset="-128"/>
            </a:endParaRPr>
          </a:p>
          <a:p>
            <a:r>
              <a:rPr lang="ja-JP" altLang="en-US" sz="2400" dirty="0">
                <a:latin typeface="ＭＳ Ｐ明朝" panose="02020600040205080304" pitchFamily="18" charset="-128"/>
                <a:ea typeface="ＭＳ Ｐ明朝" panose="02020600040205080304" pitchFamily="18" charset="-128"/>
              </a:rPr>
              <a:t>　　　　　　　　トンネル工事向け製品機械製造販売</a:t>
            </a:r>
            <a:endParaRPr lang="en-US" altLang="ja-JP"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　　　　　　　　デジタル粉塵計他土木工事用計測器レンタル、販売</a:t>
            </a:r>
            <a:endParaRPr kumimoji="1" lang="en-US" altLang="ja-JP" sz="2400" dirty="0">
              <a:latin typeface="ＭＳ Ｐ明朝" panose="02020600040205080304" pitchFamily="18" charset="-128"/>
              <a:ea typeface="ＭＳ Ｐ明朝" panose="02020600040205080304" pitchFamily="18" charset="-128"/>
            </a:endParaRPr>
          </a:p>
          <a:p>
            <a:endParaRPr lang="en-US" altLang="ja-JP" sz="2400" dirty="0">
              <a:latin typeface="ＭＳ Ｐ明朝" panose="02020600040205080304" pitchFamily="18" charset="-128"/>
              <a:ea typeface="ＭＳ Ｐ明朝" panose="02020600040205080304" pitchFamily="18" charset="-128"/>
            </a:endParaRPr>
          </a:p>
          <a:p>
            <a:endParaRPr kumimoji="1" lang="ja-JP" altLang="en-US" sz="24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61800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24</a:t>
            </a:fld>
            <a:endParaRPr lang="ja-JP" altLang="en-US" dirty="0"/>
          </a:p>
        </p:txBody>
      </p:sp>
      <p:sp>
        <p:nvSpPr>
          <p:cNvPr id="3" name="正方形/長方形 2"/>
          <p:cNvSpPr/>
          <p:nvPr/>
        </p:nvSpPr>
        <p:spPr>
          <a:xfrm>
            <a:off x="253727" y="163509"/>
            <a:ext cx="5260807" cy="461665"/>
          </a:xfrm>
          <a:prstGeom prst="rect">
            <a:avLst/>
          </a:prstGeom>
        </p:spPr>
        <p:txBody>
          <a:bodyPr wrap="square">
            <a:spAutoFit/>
          </a:bodyPr>
          <a:lstStyle/>
          <a:p>
            <a:r>
              <a:rPr lang="ja-JP" altLang="en-US" sz="2400" dirty="0">
                <a:latin typeface="ＭＳ Ｐ明朝" panose="02020600040205080304" pitchFamily="18" charset="-128"/>
                <a:ea typeface="ＭＳ Ｐ明朝" panose="02020600040205080304" pitchFamily="18" charset="-128"/>
              </a:rPr>
              <a:t>６</a:t>
            </a:r>
            <a:r>
              <a:rPr lang="en-US" altLang="ja-JP" sz="2400" dirty="0">
                <a:latin typeface="ＭＳ Ｐ明朝" panose="02020600040205080304" pitchFamily="18" charset="-128"/>
                <a:ea typeface="ＭＳ Ｐ明朝" panose="02020600040205080304" pitchFamily="18" charset="-128"/>
              </a:rPr>
              <a:t>.</a:t>
            </a:r>
            <a:r>
              <a:rPr lang="ja-JP" altLang="en-US" sz="2400" dirty="0">
                <a:latin typeface="ＭＳ Ｐ明朝" panose="02020600040205080304" pitchFamily="18" charset="-128"/>
                <a:ea typeface="ＭＳ Ｐ明朝" panose="02020600040205080304" pitchFamily="18" charset="-128"/>
              </a:rPr>
              <a:t>関連会社の紹介、主要商品紹介</a:t>
            </a:r>
            <a:endParaRPr lang="ja-JP" altLang="en-US" sz="2400" dirty="0"/>
          </a:p>
        </p:txBody>
      </p:sp>
      <p:sp>
        <p:nvSpPr>
          <p:cNvPr id="13" name="タイトル 1"/>
          <p:cNvSpPr>
            <a:spLocks noGrp="1"/>
          </p:cNvSpPr>
          <p:nvPr>
            <p:ph type="title"/>
          </p:nvPr>
        </p:nvSpPr>
        <p:spPr>
          <a:xfrm>
            <a:off x="253727" y="636873"/>
            <a:ext cx="6653510" cy="588982"/>
          </a:xfrm>
        </p:spPr>
        <p:txBody>
          <a:bodyPr>
            <a:normAutofit/>
          </a:bodyPr>
          <a:lstStyle/>
          <a:p>
            <a:pPr algn="l"/>
            <a:r>
              <a:rPr lang="ja-JP" altLang="en-US" dirty="0">
                <a:solidFill>
                  <a:srgbClr val="00B050"/>
                </a:solidFill>
                <a:latin typeface="ＭＳ Ｐ明朝" panose="02020600040205080304" pitchFamily="18" charset="-128"/>
                <a:ea typeface="ＭＳ Ｐ明朝" panose="02020600040205080304" pitchFamily="18" charset="-128"/>
              </a:rPr>
              <a:t>＜株式会社　東宏＞</a:t>
            </a:r>
            <a:endParaRPr lang="en-US" altLang="ja-JP" dirty="0">
              <a:solidFill>
                <a:srgbClr val="00B050"/>
              </a:solidFill>
              <a:latin typeface="ＭＳ Ｐ明朝" panose="02020600040205080304" pitchFamily="18" charset="-128"/>
              <a:ea typeface="ＭＳ Ｐ明朝" panose="02020600040205080304" pitchFamily="18" charset="-128"/>
            </a:endParaRPr>
          </a:p>
        </p:txBody>
      </p:sp>
      <p:sp>
        <p:nvSpPr>
          <p:cNvPr id="12" name="タイトル 1"/>
          <p:cNvSpPr txBox="1">
            <a:spLocks/>
          </p:cNvSpPr>
          <p:nvPr/>
        </p:nvSpPr>
        <p:spPr>
          <a:xfrm>
            <a:off x="253727" y="1253587"/>
            <a:ext cx="3188511" cy="667163"/>
          </a:xfrm>
          <a:prstGeom prst="rect">
            <a:avLst/>
          </a:prstGeom>
          <a:effectLst/>
        </p:spPr>
        <p:txBody>
          <a:bodyPr vert="horz" lIns="91440" tIns="45720" rIns="91440" bIns="45720" rtlCol="0" anchor="ctr">
            <a:normAutofit/>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u="sng" dirty="0">
                <a:latin typeface="ＭＳ Ｐ明朝" panose="02020600040205080304" pitchFamily="18" charset="-128"/>
                <a:ea typeface="ＭＳ Ｐ明朝" panose="02020600040205080304" pitchFamily="18" charset="-128"/>
              </a:rPr>
              <a:t>隔壁バルーン</a:t>
            </a:r>
          </a:p>
        </p:txBody>
      </p:sp>
      <p:pic>
        <p:nvPicPr>
          <p:cNvPr id="14" name="コンテンツ プレースホルダー 5">
            <a:extLst>
              <a:ext uri="{FF2B5EF4-FFF2-40B4-BE49-F238E27FC236}">
                <a16:creationId xmlns:a16="http://schemas.microsoft.com/office/drawing/2014/main" id="{7A609744-42C7-48D5-803D-23A1E48F6334}"/>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244" r="10849" b="28246"/>
          <a:stretch/>
        </p:blipFill>
        <p:spPr>
          <a:xfrm>
            <a:off x="4869161" y="2126258"/>
            <a:ext cx="4769109" cy="3586811"/>
          </a:xfrm>
          <a:prstGeom prst="rect">
            <a:avLst/>
          </a:prstGeom>
        </p:spPr>
      </p:pic>
      <p:sp>
        <p:nvSpPr>
          <p:cNvPr id="15" name="テキスト ボックス 14"/>
          <p:cNvSpPr txBox="1"/>
          <p:nvPr/>
        </p:nvSpPr>
        <p:spPr>
          <a:xfrm>
            <a:off x="253727" y="2126258"/>
            <a:ext cx="4367341" cy="2118465"/>
          </a:xfrm>
          <a:prstGeom prst="rect">
            <a:avLst/>
          </a:prstGeom>
          <a:noFill/>
        </p:spPr>
        <p:txBody>
          <a:bodyPr wrap="square" rtlCol="0">
            <a:spAutoFit/>
          </a:bodyPr>
          <a:lstStyle/>
          <a:p>
            <a:r>
              <a:rPr lang="ja-JP" altLang="en-US" sz="1463" b="1" dirty="0">
                <a:latin typeface="ＭＳ Ｐ明朝" panose="02020600040205080304" pitchFamily="18" charset="-128"/>
                <a:ea typeface="ＭＳ Ｐ明朝" panose="02020600040205080304" pitchFamily="18" charset="-128"/>
              </a:rPr>
              <a:t>商品特性：</a:t>
            </a:r>
            <a:endParaRPr lang="en-US" altLang="ja-JP" sz="1463" b="1" dirty="0">
              <a:latin typeface="ＭＳ Ｐ明朝" panose="02020600040205080304" pitchFamily="18" charset="-128"/>
              <a:ea typeface="ＭＳ Ｐ明朝" panose="02020600040205080304" pitchFamily="18" charset="-128"/>
            </a:endParaRPr>
          </a:p>
          <a:p>
            <a:endParaRPr lang="en-US" altLang="ja-JP" sz="1463" b="1" dirty="0">
              <a:latin typeface="ＭＳ Ｐ明朝" panose="02020600040205080304" pitchFamily="18" charset="-128"/>
              <a:ea typeface="ＭＳ Ｐ明朝" panose="02020600040205080304" pitchFamily="18" charset="-128"/>
            </a:endParaRPr>
          </a:p>
          <a:p>
            <a:r>
              <a:rPr lang="ja-JP" altLang="en-US" sz="1463" dirty="0">
                <a:solidFill>
                  <a:srgbClr val="3A3A3A"/>
                </a:solidFill>
                <a:latin typeface="ＭＳ Ｐ明朝" panose="02020600040205080304" pitchFamily="18" charset="-128"/>
                <a:ea typeface="ＭＳ Ｐ明朝" panose="02020600040205080304" pitchFamily="18" charset="-128"/>
              </a:rPr>
              <a:t>トンネルの坑口に設置する事で通風を</a:t>
            </a:r>
            <a:endParaRPr lang="en-US" altLang="ja-JP" sz="1463" dirty="0">
              <a:solidFill>
                <a:srgbClr val="3A3A3A"/>
              </a:solidFill>
              <a:latin typeface="ＭＳ Ｐ明朝" panose="02020600040205080304" pitchFamily="18" charset="-128"/>
              <a:ea typeface="ＭＳ Ｐ明朝" panose="02020600040205080304" pitchFamily="18" charset="-128"/>
            </a:endParaRPr>
          </a:p>
          <a:p>
            <a:r>
              <a:rPr lang="ja-JP" altLang="en-US" sz="1463" dirty="0">
                <a:solidFill>
                  <a:srgbClr val="3A3A3A"/>
                </a:solidFill>
                <a:latin typeface="ＭＳ Ｐ明朝" panose="02020600040205080304" pitchFamily="18" charset="-128"/>
                <a:ea typeface="ＭＳ Ｐ明朝" panose="02020600040205080304" pitchFamily="18" charset="-128"/>
              </a:rPr>
              <a:t>完全に止め、貫通後のコンクリート養生を行い</a:t>
            </a:r>
            <a:endParaRPr lang="en-US" altLang="ja-JP" sz="1463" dirty="0">
              <a:solidFill>
                <a:srgbClr val="3A3A3A"/>
              </a:solidFill>
              <a:latin typeface="ＭＳ Ｐ明朝" panose="02020600040205080304" pitchFamily="18" charset="-128"/>
              <a:ea typeface="ＭＳ Ｐ明朝" panose="02020600040205080304" pitchFamily="18" charset="-128"/>
            </a:endParaRPr>
          </a:p>
          <a:p>
            <a:r>
              <a:rPr lang="ja-JP" altLang="en-US" sz="1463" dirty="0">
                <a:solidFill>
                  <a:srgbClr val="3A3A3A"/>
                </a:solidFill>
                <a:latin typeface="ＭＳ Ｐ明朝" panose="02020600040205080304" pitchFamily="18" charset="-128"/>
                <a:ea typeface="ＭＳ Ｐ明朝" panose="02020600040205080304" pitchFamily="18" charset="-128"/>
              </a:rPr>
              <a:t>急激な温度変化を防ぐ。</a:t>
            </a:r>
            <a:endParaRPr lang="en-US" altLang="ja-JP" sz="1463" dirty="0">
              <a:solidFill>
                <a:srgbClr val="3A3A3A"/>
              </a:solidFill>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en-US" altLang="ja-JP" sz="1463" b="1"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98780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25</a:t>
            </a:fld>
            <a:endParaRPr lang="ja-JP" altLang="en-US" dirty="0"/>
          </a:p>
        </p:txBody>
      </p:sp>
      <p:sp>
        <p:nvSpPr>
          <p:cNvPr id="3" name="正方形/長方形 2"/>
          <p:cNvSpPr/>
          <p:nvPr/>
        </p:nvSpPr>
        <p:spPr>
          <a:xfrm>
            <a:off x="253727" y="163509"/>
            <a:ext cx="5260807" cy="461665"/>
          </a:xfrm>
          <a:prstGeom prst="rect">
            <a:avLst/>
          </a:prstGeom>
        </p:spPr>
        <p:txBody>
          <a:bodyPr wrap="square">
            <a:spAutoFit/>
          </a:bodyPr>
          <a:lstStyle/>
          <a:p>
            <a:r>
              <a:rPr lang="ja-JP" altLang="en-US" sz="2400" dirty="0">
                <a:latin typeface="ＭＳ Ｐ明朝" panose="02020600040205080304" pitchFamily="18" charset="-128"/>
                <a:ea typeface="ＭＳ Ｐ明朝" panose="02020600040205080304" pitchFamily="18" charset="-128"/>
              </a:rPr>
              <a:t>６</a:t>
            </a:r>
            <a:r>
              <a:rPr lang="en-US" altLang="ja-JP" sz="2400" dirty="0">
                <a:latin typeface="ＭＳ Ｐ明朝" panose="02020600040205080304" pitchFamily="18" charset="-128"/>
                <a:ea typeface="ＭＳ Ｐ明朝" panose="02020600040205080304" pitchFamily="18" charset="-128"/>
              </a:rPr>
              <a:t>.</a:t>
            </a:r>
            <a:r>
              <a:rPr lang="ja-JP" altLang="en-US" sz="2400" dirty="0">
                <a:latin typeface="ＭＳ Ｐ明朝" panose="02020600040205080304" pitchFamily="18" charset="-128"/>
                <a:ea typeface="ＭＳ Ｐ明朝" panose="02020600040205080304" pitchFamily="18" charset="-128"/>
              </a:rPr>
              <a:t>関連会社の紹介、主要商品紹介</a:t>
            </a:r>
            <a:endParaRPr lang="ja-JP" altLang="en-US" sz="2400" dirty="0"/>
          </a:p>
        </p:txBody>
      </p:sp>
      <p:sp>
        <p:nvSpPr>
          <p:cNvPr id="13" name="タイトル 1"/>
          <p:cNvSpPr>
            <a:spLocks noGrp="1"/>
          </p:cNvSpPr>
          <p:nvPr>
            <p:ph type="title"/>
          </p:nvPr>
        </p:nvSpPr>
        <p:spPr>
          <a:xfrm>
            <a:off x="478810" y="692161"/>
            <a:ext cx="6653510" cy="588982"/>
          </a:xfrm>
        </p:spPr>
        <p:txBody>
          <a:bodyPr>
            <a:normAutofit/>
          </a:bodyPr>
          <a:lstStyle/>
          <a:p>
            <a:pPr algn="l"/>
            <a:r>
              <a:rPr lang="ja-JP" altLang="en-US" dirty="0">
                <a:solidFill>
                  <a:srgbClr val="00B050"/>
                </a:solidFill>
                <a:latin typeface="ＭＳ Ｐ明朝" panose="02020600040205080304" pitchFamily="18" charset="-128"/>
                <a:ea typeface="ＭＳ Ｐ明朝" panose="02020600040205080304" pitchFamily="18" charset="-128"/>
              </a:rPr>
              <a:t>＜株式会社　東宏＞</a:t>
            </a:r>
            <a:endParaRPr lang="en-US" altLang="ja-JP" dirty="0">
              <a:solidFill>
                <a:srgbClr val="00B050"/>
              </a:solidFill>
              <a:latin typeface="ＭＳ Ｐ明朝" panose="02020600040205080304" pitchFamily="18" charset="-128"/>
              <a:ea typeface="ＭＳ Ｐ明朝" panose="02020600040205080304" pitchFamily="18" charset="-128"/>
            </a:endParaRPr>
          </a:p>
        </p:txBody>
      </p:sp>
      <p:sp>
        <p:nvSpPr>
          <p:cNvPr id="9" name="タイトル 1"/>
          <p:cNvSpPr txBox="1">
            <a:spLocks/>
          </p:cNvSpPr>
          <p:nvPr/>
        </p:nvSpPr>
        <p:spPr>
          <a:xfrm>
            <a:off x="478810" y="1260795"/>
            <a:ext cx="5452476" cy="667163"/>
          </a:xfrm>
          <a:prstGeom prst="rect">
            <a:avLst/>
          </a:prstGeom>
          <a:effectLst/>
        </p:spPr>
        <p:txBody>
          <a:bodyPr vert="horz" lIns="91440" tIns="45720" rIns="91440" bIns="45720" rtlCol="0" anchor="ctr">
            <a:normAutofit/>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u="sng" dirty="0">
                <a:latin typeface="ＭＳ Ｐ明朝" panose="02020600040205080304" pitchFamily="18" charset="-128"/>
                <a:ea typeface="ＭＳ Ｐ明朝" panose="02020600040205080304" pitchFamily="18" charset="-128"/>
              </a:rPr>
              <a:t>セントル養生バルーン</a:t>
            </a:r>
          </a:p>
        </p:txBody>
      </p:sp>
      <p:pic>
        <p:nvPicPr>
          <p:cNvPr id="10" name="図 9">
            <a:extLst>
              <a:ext uri="{FF2B5EF4-FFF2-40B4-BE49-F238E27FC236}">
                <a16:creationId xmlns:a16="http://schemas.microsoft.com/office/drawing/2014/main" id="{12037DB3-5421-4F76-BBDE-DD2FE5A985E7}"/>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777757" y="2423113"/>
            <a:ext cx="4867264" cy="3647389"/>
          </a:xfrm>
          <a:prstGeom prst="rect">
            <a:avLst/>
          </a:prstGeom>
        </p:spPr>
      </p:pic>
      <p:sp>
        <p:nvSpPr>
          <p:cNvPr id="11" name="テキスト ボックス 10"/>
          <p:cNvSpPr txBox="1"/>
          <p:nvPr/>
        </p:nvSpPr>
        <p:spPr>
          <a:xfrm>
            <a:off x="410416" y="2423113"/>
            <a:ext cx="4367341" cy="2118465"/>
          </a:xfrm>
          <a:prstGeom prst="rect">
            <a:avLst/>
          </a:prstGeom>
          <a:noFill/>
        </p:spPr>
        <p:txBody>
          <a:bodyPr wrap="square" rtlCol="0">
            <a:spAutoFit/>
          </a:bodyPr>
          <a:lstStyle/>
          <a:p>
            <a:r>
              <a:rPr lang="ja-JP" altLang="en-US" sz="1463" b="1" dirty="0">
                <a:latin typeface="ＭＳ Ｐ明朝" panose="02020600040205080304" pitchFamily="18" charset="-128"/>
                <a:ea typeface="ＭＳ Ｐ明朝" panose="02020600040205080304" pitchFamily="18" charset="-128"/>
              </a:rPr>
              <a:t>商品特性</a:t>
            </a:r>
            <a:r>
              <a:rPr lang="ja-JP" altLang="en-US" sz="1463" dirty="0">
                <a:latin typeface="ＭＳ Ｐ明朝" panose="02020600040205080304" pitchFamily="18" charset="-128"/>
                <a:ea typeface="ＭＳ Ｐ明朝" panose="02020600040205080304" pitchFamily="18" charset="-128"/>
              </a:rPr>
              <a:t>：</a:t>
            </a:r>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打設後セントルの養生温度を保ち、</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有害作用を遮断することで、</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高品質なトンネル構築を可能としております</a:t>
            </a:r>
          </a:p>
          <a:p>
            <a:r>
              <a:rPr lang="ja-JP" altLang="en-US" sz="1463" dirty="0">
                <a:latin typeface="ＭＳ Ｐ明朝" panose="02020600040205080304" pitchFamily="18" charset="-128"/>
                <a:ea typeface="ＭＳ Ｐ明朝" panose="02020600040205080304" pitchFamily="18" charset="-128"/>
              </a:rPr>
              <a:t>（打設直後のコンクリート品質向上）</a:t>
            </a:r>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en-US" altLang="ja-JP" sz="1463" b="1" dirty="0">
              <a:latin typeface="ＭＳ Ｐ明朝" panose="02020600040205080304" pitchFamily="18" charset="-128"/>
              <a:ea typeface="ＭＳ Ｐ明朝" panose="02020600040205080304" pitchFamily="18" charset="-128"/>
            </a:endParaRPr>
          </a:p>
          <a:p>
            <a:endParaRPr lang="en-US" altLang="ja-JP" sz="1463" dirty="0">
              <a:latin typeface="+mj-ea"/>
              <a:ea typeface="+mj-ea"/>
            </a:endParaRPr>
          </a:p>
        </p:txBody>
      </p:sp>
    </p:spTree>
    <p:extLst>
      <p:ext uri="{BB962C8B-B14F-4D97-AF65-F5344CB8AC3E}">
        <p14:creationId xmlns:p14="http://schemas.microsoft.com/office/powerpoint/2010/main" val="236525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26</a:t>
            </a:fld>
            <a:endParaRPr lang="ja-JP" altLang="en-US" dirty="0"/>
          </a:p>
        </p:txBody>
      </p:sp>
      <p:sp>
        <p:nvSpPr>
          <p:cNvPr id="3" name="正方形/長方形 2"/>
          <p:cNvSpPr/>
          <p:nvPr/>
        </p:nvSpPr>
        <p:spPr>
          <a:xfrm>
            <a:off x="253727" y="163509"/>
            <a:ext cx="5260807" cy="461665"/>
          </a:xfrm>
          <a:prstGeom prst="rect">
            <a:avLst/>
          </a:prstGeom>
        </p:spPr>
        <p:txBody>
          <a:bodyPr wrap="square">
            <a:spAutoFit/>
          </a:bodyPr>
          <a:lstStyle/>
          <a:p>
            <a:r>
              <a:rPr lang="ja-JP" altLang="en-US" sz="2400" dirty="0">
                <a:latin typeface="ＭＳ Ｐ明朝" panose="02020600040205080304" pitchFamily="18" charset="-128"/>
                <a:ea typeface="ＭＳ Ｐ明朝" panose="02020600040205080304" pitchFamily="18" charset="-128"/>
              </a:rPr>
              <a:t>６</a:t>
            </a:r>
            <a:r>
              <a:rPr lang="en-US" altLang="ja-JP" sz="2400" dirty="0">
                <a:latin typeface="ＭＳ Ｐ明朝" panose="02020600040205080304" pitchFamily="18" charset="-128"/>
                <a:ea typeface="ＭＳ Ｐ明朝" panose="02020600040205080304" pitchFamily="18" charset="-128"/>
              </a:rPr>
              <a:t>.</a:t>
            </a:r>
            <a:r>
              <a:rPr lang="ja-JP" altLang="en-US" sz="2400" dirty="0">
                <a:latin typeface="ＭＳ Ｐ明朝" panose="02020600040205080304" pitchFamily="18" charset="-128"/>
                <a:ea typeface="ＭＳ Ｐ明朝" panose="02020600040205080304" pitchFamily="18" charset="-128"/>
              </a:rPr>
              <a:t>関連会社の紹介、主要商品紹介</a:t>
            </a:r>
            <a:endParaRPr lang="ja-JP" altLang="en-US" sz="2400" dirty="0"/>
          </a:p>
        </p:txBody>
      </p:sp>
      <p:sp>
        <p:nvSpPr>
          <p:cNvPr id="13" name="タイトル 1"/>
          <p:cNvSpPr>
            <a:spLocks noGrp="1"/>
          </p:cNvSpPr>
          <p:nvPr>
            <p:ph type="title"/>
          </p:nvPr>
        </p:nvSpPr>
        <p:spPr>
          <a:xfrm>
            <a:off x="253727" y="636873"/>
            <a:ext cx="6653510" cy="588982"/>
          </a:xfrm>
        </p:spPr>
        <p:txBody>
          <a:bodyPr>
            <a:normAutofit/>
          </a:bodyPr>
          <a:lstStyle/>
          <a:p>
            <a:pPr algn="l"/>
            <a:r>
              <a:rPr lang="ja-JP" altLang="en-US" dirty="0">
                <a:solidFill>
                  <a:srgbClr val="00B050"/>
                </a:solidFill>
                <a:latin typeface="ＭＳ Ｐ明朝" panose="02020600040205080304" pitchFamily="18" charset="-128"/>
                <a:ea typeface="ＭＳ Ｐ明朝" panose="02020600040205080304" pitchFamily="18" charset="-128"/>
              </a:rPr>
              <a:t>＜株式会社　東宏＞</a:t>
            </a:r>
            <a:endParaRPr lang="en-US" altLang="ja-JP" dirty="0">
              <a:solidFill>
                <a:srgbClr val="00B050"/>
              </a:solidFill>
              <a:latin typeface="ＭＳ Ｐ明朝" panose="02020600040205080304" pitchFamily="18" charset="-128"/>
              <a:ea typeface="ＭＳ Ｐ明朝" panose="02020600040205080304" pitchFamily="18" charset="-128"/>
            </a:endParaRPr>
          </a:p>
        </p:txBody>
      </p:sp>
      <p:sp>
        <p:nvSpPr>
          <p:cNvPr id="9" name="タイトル 1"/>
          <p:cNvSpPr txBox="1">
            <a:spLocks/>
          </p:cNvSpPr>
          <p:nvPr/>
        </p:nvSpPr>
        <p:spPr>
          <a:xfrm>
            <a:off x="253727" y="1237554"/>
            <a:ext cx="5795889" cy="667163"/>
          </a:xfrm>
          <a:prstGeom prst="rect">
            <a:avLst/>
          </a:prstGeom>
          <a:effectLst/>
        </p:spPr>
        <p:txBody>
          <a:bodyPr vert="horz" lIns="91440" tIns="45720" rIns="91440" bIns="45720" rtlCol="0" anchor="ctr">
            <a:normAutofit/>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u="sng" dirty="0">
                <a:latin typeface="ＭＳ Ｐ明朝" panose="02020600040205080304" pitchFamily="18" charset="-128"/>
                <a:ea typeface="ＭＳ Ｐ明朝" panose="02020600040205080304" pitchFamily="18" charset="-128"/>
              </a:rPr>
              <a:t>アクアカーテン（給水養生）</a:t>
            </a:r>
          </a:p>
        </p:txBody>
      </p:sp>
      <p:pic>
        <p:nvPicPr>
          <p:cNvPr id="10" name="コンテンツ プレースホルダー 3">
            <a:extLst>
              <a:ext uri="{FF2B5EF4-FFF2-40B4-BE49-F238E27FC236}">
                <a16:creationId xmlns:a16="http://schemas.microsoft.com/office/drawing/2014/main" id="{2EEB69EE-1C91-460C-993D-309C1E7E876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25673" y="2286896"/>
            <a:ext cx="4713950" cy="3535462"/>
          </a:xfrm>
          <a:prstGeom prst="rect">
            <a:avLst/>
          </a:prstGeom>
        </p:spPr>
      </p:pic>
      <p:sp>
        <p:nvSpPr>
          <p:cNvPr id="11" name="テキスト ボックス 10"/>
          <p:cNvSpPr txBox="1"/>
          <p:nvPr/>
        </p:nvSpPr>
        <p:spPr>
          <a:xfrm>
            <a:off x="501994" y="2286896"/>
            <a:ext cx="4367341" cy="2118465"/>
          </a:xfrm>
          <a:prstGeom prst="rect">
            <a:avLst/>
          </a:prstGeom>
          <a:noFill/>
        </p:spPr>
        <p:txBody>
          <a:bodyPr wrap="square" rtlCol="0">
            <a:spAutoFit/>
          </a:bodyPr>
          <a:lstStyle/>
          <a:p>
            <a:r>
              <a:rPr lang="ja-JP" altLang="en-US" sz="1463" b="1" dirty="0">
                <a:latin typeface="ＭＳ Ｐ明朝" panose="02020600040205080304" pitchFamily="18" charset="-128"/>
                <a:ea typeface="ＭＳ Ｐ明朝" panose="02020600040205080304" pitchFamily="18" charset="-128"/>
              </a:rPr>
              <a:t>商品特性：</a:t>
            </a:r>
            <a:endParaRPr lang="en-US" altLang="ja-JP" sz="1463" b="1"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セントル型枠からの脱型後、覆工コンクリート</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表面の乾燥を防ぎ品質向上をする為の商品</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（養生期間中のコンクリート品質向上）</a:t>
            </a:r>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mj-ea"/>
              <a:ea typeface="+mj-ea"/>
            </a:endParaRPr>
          </a:p>
          <a:p>
            <a:endParaRPr lang="ja-JP" altLang="en-US" sz="1463" dirty="0">
              <a:latin typeface="+mj-ea"/>
              <a:ea typeface="+mj-ea"/>
            </a:endParaRPr>
          </a:p>
        </p:txBody>
      </p:sp>
    </p:spTree>
    <p:extLst>
      <p:ext uri="{BB962C8B-B14F-4D97-AF65-F5344CB8AC3E}">
        <p14:creationId xmlns:p14="http://schemas.microsoft.com/office/powerpoint/2010/main" val="37052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27</a:t>
            </a:fld>
            <a:endParaRPr lang="ja-JP" altLang="en-US" dirty="0"/>
          </a:p>
        </p:txBody>
      </p:sp>
      <p:sp>
        <p:nvSpPr>
          <p:cNvPr id="3" name="正方形/長方形 2"/>
          <p:cNvSpPr/>
          <p:nvPr/>
        </p:nvSpPr>
        <p:spPr>
          <a:xfrm>
            <a:off x="253727" y="163509"/>
            <a:ext cx="5260807" cy="461665"/>
          </a:xfrm>
          <a:prstGeom prst="rect">
            <a:avLst/>
          </a:prstGeom>
        </p:spPr>
        <p:txBody>
          <a:bodyPr wrap="square">
            <a:spAutoFit/>
          </a:bodyPr>
          <a:lstStyle/>
          <a:p>
            <a:r>
              <a:rPr lang="ja-JP" altLang="en-US" sz="2400" dirty="0">
                <a:latin typeface="ＭＳ Ｐ明朝" panose="02020600040205080304" pitchFamily="18" charset="-128"/>
                <a:ea typeface="ＭＳ Ｐ明朝" panose="02020600040205080304" pitchFamily="18" charset="-128"/>
              </a:rPr>
              <a:t>６</a:t>
            </a:r>
            <a:r>
              <a:rPr lang="en-US" altLang="ja-JP" sz="2400" dirty="0">
                <a:latin typeface="ＭＳ Ｐ明朝" panose="02020600040205080304" pitchFamily="18" charset="-128"/>
                <a:ea typeface="ＭＳ Ｐ明朝" panose="02020600040205080304" pitchFamily="18" charset="-128"/>
              </a:rPr>
              <a:t>.</a:t>
            </a:r>
            <a:r>
              <a:rPr lang="ja-JP" altLang="en-US" sz="2400" dirty="0">
                <a:latin typeface="ＭＳ Ｐ明朝" panose="02020600040205080304" pitchFamily="18" charset="-128"/>
                <a:ea typeface="ＭＳ Ｐ明朝" panose="02020600040205080304" pitchFamily="18" charset="-128"/>
              </a:rPr>
              <a:t>関連会社の紹介、主要商品紹介</a:t>
            </a:r>
            <a:endParaRPr lang="ja-JP" altLang="en-US" sz="2400" dirty="0"/>
          </a:p>
        </p:txBody>
      </p:sp>
      <p:sp>
        <p:nvSpPr>
          <p:cNvPr id="13" name="タイトル 1"/>
          <p:cNvSpPr>
            <a:spLocks noGrp="1"/>
          </p:cNvSpPr>
          <p:nvPr>
            <p:ph type="title"/>
          </p:nvPr>
        </p:nvSpPr>
        <p:spPr>
          <a:xfrm>
            <a:off x="478810" y="692161"/>
            <a:ext cx="6653510" cy="588982"/>
          </a:xfrm>
        </p:spPr>
        <p:txBody>
          <a:bodyPr>
            <a:normAutofit/>
          </a:bodyPr>
          <a:lstStyle/>
          <a:p>
            <a:pPr algn="l"/>
            <a:r>
              <a:rPr lang="ja-JP" altLang="en-US" dirty="0">
                <a:solidFill>
                  <a:srgbClr val="00B050"/>
                </a:solidFill>
                <a:latin typeface="ＭＳ Ｐ明朝" panose="02020600040205080304" pitchFamily="18" charset="-128"/>
                <a:ea typeface="ＭＳ Ｐ明朝" panose="02020600040205080304" pitchFamily="18" charset="-128"/>
              </a:rPr>
              <a:t>＜株式会社　東宏＞</a:t>
            </a:r>
            <a:endParaRPr lang="en-US" altLang="ja-JP" dirty="0">
              <a:solidFill>
                <a:srgbClr val="00B050"/>
              </a:solidFill>
              <a:latin typeface="ＭＳ Ｐ明朝" panose="02020600040205080304" pitchFamily="18" charset="-128"/>
              <a:ea typeface="ＭＳ Ｐ明朝" panose="02020600040205080304" pitchFamily="18" charset="-128"/>
            </a:endParaRPr>
          </a:p>
        </p:txBody>
      </p:sp>
      <p:sp>
        <p:nvSpPr>
          <p:cNvPr id="6" name="タイトル 1"/>
          <p:cNvSpPr txBox="1">
            <a:spLocks/>
          </p:cNvSpPr>
          <p:nvPr/>
        </p:nvSpPr>
        <p:spPr>
          <a:xfrm>
            <a:off x="478810" y="1249601"/>
            <a:ext cx="8543925" cy="667163"/>
          </a:xfrm>
          <a:prstGeom prst="rect">
            <a:avLst/>
          </a:prstGeom>
          <a:effectLst/>
        </p:spPr>
        <p:txBody>
          <a:bodyPr vert="horz" lIns="91440" tIns="45720" rIns="91440" bIns="45720" rtlCol="0" anchor="ctr">
            <a:normAutofit/>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u="sng" dirty="0">
                <a:latin typeface="ＭＳ Ｐ明朝" panose="02020600040205080304" pitchFamily="18" charset="-128"/>
                <a:ea typeface="ＭＳ Ｐ明朝" panose="02020600040205080304" pitchFamily="18" charset="-128"/>
              </a:rPr>
              <a:t>ダーウィン台車</a:t>
            </a:r>
          </a:p>
        </p:txBody>
      </p:sp>
      <p:pic>
        <p:nvPicPr>
          <p:cNvPr id="7" name="コンテンツ プレースホルダー 5">
            <a:extLst>
              <a:ext uri="{FF2B5EF4-FFF2-40B4-BE49-F238E27FC236}">
                <a16:creationId xmlns:a16="http://schemas.microsoft.com/office/drawing/2014/main" id="{02B18602-3180-48F2-8E7B-9FC559564BB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bwMode="auto">
          <a:xfrm>
            <a:off x="4750772" y="2474204"/>
            <a:ext cx="4685878" cy="372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p:nvSpPr>
        <p:spPr>
          <a:xfrm>
            <a:off x="478810" y="2486562"/>
            <a:ext cx="3952513" cy="2568717"/>
          </a:xfrm>
          <a:prstGeom prst="rect">
            <a:avLst/>
          </a:prstGeom>
          <a:noFill/>
        </p:spPr>
        <p:txBody>
          <a:bodyPr wrap="square" rtlCol="0">
            <a:spAutoFit/>
          </a:bodyPr>
          <a:lstStyle/>
          <a:p>
            <a:r>
              <a:rPr lang="ja-JP" altLang="en-US" sz="1463" b="1" dirty="0">
                <a:latin typeface="ＭＳ Ｐ明朝" panose="02020600040205080304" pitchFamily="18" charset="-128"/>
                <a:ea typeface="ＭＳ Ｐ明朝" panose="02020600040205080304" pitchFamily="18" charset="-128"/>
              </a:rPr>
              <a:t>商品特性：</a:t>
            </a:r>
            <a:endParaRPr lang="en-US" altLang="ja-JP" sz="1463" b="1"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用途は防水シート・鉄筋組立用足場になります。</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従来は製缶材に製作していたシート台車を下部</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のみ汎用性がある</a:t>
            </a:r>
            <a:r>
              <a:rPr lang="en-US" altLang="ja-JP" sz="1463" dirty="0">
                <a:latin typeface="ＭＳ Ｐ明朝" panose="02020600040205080304" pitchFamily="18" charset="-128"/>
                <a:ea typeface="ＭＳ Ｐ明朝" panose="02020600040205080304" pitchFamily="18" charset="-128"/>
              </a:rPr>
              <a:t>H</a:t>
            </a:r>
            <a:r>
              <a:rPr lang="ja-JP" altLang="en-US" sz="1463" dirty="0">
                <a:latin typeface="ＭＳ Ｐ明朝" panose="02020600040205080304" pitchFamily="18" charset="-128"/>
                <a:ea typeface="ＭＳ Ｐ明朝" panose="02020600040205080304" pitchFamily="18" charset="-128"/>
              </a:rPr>
              <a:t>鋼材にて門型架台を製作し、</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上部に関しては当社保有のクサビ緊結式足場を使用してトンネル断面に合わせた足場に形成が可能。</a:t>
            </a:r>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404684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28</a:t>
            </a:fld>
            <a:endParaRPr lang="ja-JP" altLang="en-US" dirty="0"/>
          </a:p>
        </p:txBody>
      </p:sp>
      <p:sp>
        <p:nvSpPr>
          <p:cNvPr id="3" name="正方形/長方形 2"/>
          <p:cNvSpPr/>
          <p:nvPr/>
        </p:nvSpPr>
        <p:spPr>
          <a:xfrm>
            <a:off x="253727" y="163509"/>
            <a:ext cx="5260807" cy="461665"/>
          </a:xfrm>
          <a:prstGeom prst="rect">
            <a:avLst/>
          </a:prstGeom>
        </p:spPr>
        <p:txBody>
          <a:bodyPr wrap="square">
            <a:spAutoFit/>
          </a:bodyPr>
          <a:lstStyle/>
          <a:p>
            <a:r>
              <a:rPr lang="ja-JP" altLang="en-US" sz="2400" dirty="0">
                <a:latin typeface="ＭＳ Ｐ明朝" panose="02020600040205080304" pitchFamily="18" charset="-128"/>
                <a:ea typeface="ＭＳ Ｐ明朝" panose="02020600040205080304" pitchFamily="18" charset="-128"/>
              </a:rPr>
              <a:t>５</a:t>
            </a:r>
            <a:r>
              <a:rPr lang="en-US" altLang="ja-JP" sz="2400" dirty="0">
                <a:latin typeface="ＭＳ Ｐ明朝" panose="02020600040205080304" pitchFamily="18" charset="-128"/>
                <a:ea typeface="ＭＳ Ｐ明朝" panose="02020600040205080304" pitchFamily="18" charset="-128"/>
              </a:rPr>
              <a:t>.</a:t>
            </a:r>
            <a:r>
              <a:rPr lang="ja-JP" altLang="en-US" sz="2400" dirty="0">
                <a:latin typeface="ＭＳ Ｐ明朝" panose="02020600040205080304" pitchFamily="18" charset="-128"/>
                <a:ea typeface="ＭＳ Ｐ明朝" panose="02020600040205080304" pitchFamily="18" charset="-128"/>
              </a:rPr>
              <a:t>関連会社の紹介、その他商品紹介</a:t>
            </a:r>
            <a:endParaRPr lang="ja-JP" altLang="en-US" sz="2400" dirty="0"/>
          </a:p>
        </p:txBody>
      </p:sp>
      <p:sp>
        <p:nvSpPr>
          <p:cNvPr id="13" name="タイトル 1"/>
          <p:cNvSpPr>
            <a:spLocks noGrp="1"/>
          </p:cNvSpPr>
          <p:nvPr>
            <p:ph type="title"/>
          </p:nvPr>
        </p:nvSpPr>
        <p:spPr>
          <a:xfrm>
            <a:off x="478810" y="692161"/>
            <a:ext cx="5035724" cy="588982"/>
          </a:xfrm>
        </p:spPr>
        <p:txBody>
          <a:bodyPr>
            <a:normAutofit/>
          </a:bodyPr>
          <a:lstStyle/>
          <a:p>
            <a:pPr algn="l"/>
            <a:r>
              <a:rPr lang="ja-JP" altLang="en-US" dirty="0">
                <a:solidFill>
                  <a:schemeClr val="accent1">
                    <a:lumMod val="75000"/>
                  </a:schemeClr>
                </a:solidFill>
                <a:latin typeface="ＭＳ Ｐ明朝" panose="02020600040205080304" pitchFamily="18" charset="-128"/>
                <a:ea typeface="ＭＳ Ｐ明朝" panose="02020600040205080304" pitchFamily="18" charset="-128"/>
              </a:rPr>
              <a:t>＜大栄工機株式会社＞</a:t>
            </a:r>
            <a:endParaRPr lang="en-US" altLang="ja-JP" dirty="0">
              <a:solidFill>
                <a:schemeClr val="accent1">
                  <a:lumMod val="75000"/>
                </a:schemeClr>
              </a:solidFill>
              <a:latin typeface="ＭＳ Ｐ明朝" panose="02020600040205080304" pitchFamily="18" charset="-128"/>
              <a:ea typeface="ＭＳ Ｐ明朝" panose="02020600040205080304" pitchFamily="18" charset="-128"/>
            </a:endParaRPr>
          </a:p>
        </p:txBody>
      </p:sp>
      <p:pic>
        <p:nvPicPr>
          <p:cNvPr id="9" name="図 8"/>
          <p:cNvPicPr>
            <a:picLocks noChangeAspect="1"/>
          </p:cNvPicPr>
          <p:nvPr/>
        </p:nvPicPr>
        <p:blipFill rotWithShape="1">
          <a:blip r:embed="rId2"/>
          <a:srcRect l="59695" t="83067" r="33898" b="12424"/>
          <a:stretch/>
        </p:blipFill>
        <p:spPr>
          <a:xfrm>
            <a:off x="4304927" y="1824250"/>
            <a:ext cx="1171575" cy="463778"/>
          </a:xfrm>
          <a:prstGeom prst="rect">
            <a:avLst/>
          </a:prstGeom>
        </p:spPr>
      </p:pic>
      <p:sp>
        <p:nvSpPr>
          <p:cNvPr id="7" name="テキスト ボックス 6"/>
          <p:cNvSpPr txBox="1"/>
          <p:nvPr/>
        </p:nvSpPr>
        <p:spPr>
          <a:xfrm>
            <a:off x="478810" y="1867567"/>
            <a:ext cx="8823810" cy="4154984"/>
          </a:xfrm>
          <a:prstGeom prst="rect">
            <a:avLst/>
          </a:prstGeom>
          <a:noFill/>
        </p:spPr>
        <p:txBody>
          <a:bodyPr wrap="square" rtlCol="0">
            <a:spAutoFit/>
          </a:bodyPr>
          <a:lstStyle/>
          <a:p>
            <a:r>
              <a:rPr lang="ja-JP" altLang="en-US" sz="2400" dirty="0">
                <a:latin typeface="ＭＳ Ｐ明朝" panose="02020600040205080304" pitchFamily="18" charset="-128"/>
                <a:ea typeface="ＭＳ Ｐ明朝" panose="02020600040205080304" pitchFamily="18" charset="-128"/>
              </a:rPr>
              <a:t>社名：　大栄工機　株式会社　</a:t>
            </a:r>
            <a:endParaRPr lang="en-US" altLang="ja-JP" sz="2400" dirty="0">
              <a:latin typeface="ＭＳ Ｐ明朝" panose="02020600040205080304" pitchFamily="18" charset="-128"/>
              <a:ea typeface="ＭＳ Ｐ明朝" panose="02020600040205080304" pitchFamily="18" charset="-128"/>
            </a:endParaRPr>
          </a:p>
          <a:p>
            <a:endParaRPr kumimoji="1" lang="en-US" altLang="ja-JP" sz="2400" dirty="0">
              <a:latin typeface="ＭＳ Ｐ明朝" panose="02020600040205080304" pitchFamily="18" charset="-128"/>
              <a:ea typeface="ＭＳ Ｐ明朝" panose="02020600040205080304" pitchFamily="18" charset="-128"/>
            </a:endParaRPr>
          </a:p>
          <a:p>
            <a:r>
              <a:rPr lang="ja-JP" altLang="en-US" sz="2400" dirty="0">
                <a:latin typeface="ＭＳ Ｐ明朝" panose="02020600040205080304" pitchFamily="18" charset="-128"/>
                <a:ea typeface="ＭＳ Ｐ明朝" panose="02020600040205080304" pitchFamily="18" charset="-128"/>
              </a:rPr>
              <a:t>代表者：代表取締役　社長　小林　雅彦</a:t>
            </a:r>
            <a:endParaRPr lang="en-US" altLang="ja-JP" sz="2400" dirty="0">
              <a:latin typeface="ＭＳ Ｐ明朝" panose="02020600040205080304" pitchFamily="18" charset="-128"/>
              <a:ea typeface="ＭＳ Ｐ明朝" panose="02020600040205080304" pitchFamily="18" charset="-128"/>
            </a:endParaRPr>
          </a:p>
          <a:p>
            <a:endParaRPr kumimoji="1" lang="en-US" altLang="ja-JP" sz="2400" dirty="0">
              <a:latin typeface="ＭＳ Ｐ明朝" panose="02020600040205080304" pitchFamily="18" charset="-128"/>
              <a:ea typeface="ＭＳ Ｐ明朝" panose="02020600040205080304" pitchFamily="18" charset="-128"/>
            </a:endParaRPr>
          </a:p>
          <a:p>
            <a:r>
              <a:rPr lang="ja-JP" altLang="en-US" sz="2400" dirty="0">
                <a:latin typeface="ＭＳ Ｐ明朝" panose="02020600040205080304" pitchFamily="18" charset="-128"/>
                <a:ea typeface="ＭＳ Ｐ明朝" panose="02020600040205080304" pitchFamily="18" charset="-128"/>
              </a:rPr>
              <a:t>本社：　滋賀県長浜市春近町</a:t>
            </a:r>
            <a:r>
              <a:rPr lang="en-US" altLang="ja-JP" sz="2400" dirty="0">
                <a:latin typeface="ＭＳ Ｐ明朝" panose="02020600040205080304" pitchFamily="18" charset="-128"/>
                <a:ea typeface="ＭＳ Ｐ明朝" panose="02020600040205080304" pitchFamily="18" charset="-128"/>
              </a:rPr>
              <a:t>90</a:t>
            </a:r>
            <a:r>
              <a:rPr lang="ja-JP" altLang="en-US" sz="2400" dirty="0">
                <a:latin typeface="ＭＳ Ｐ明朝" panose="02020600040205080304" pitchFamily="18" charset="-128"/>
                <a:ea typeface="ＭＳ Ｐ明朝" panose="02020600040205080304" pitchFamily="18" charset="-128"/>
              </a:rPr>
              <a:t>番地</a:t>
            </a:r>
            <a:endParaRPr lang="en-US" altLang="ja-JP" sz="2400" dirty="0">
              <a:latin typeface="ＭＳ Ｐ明朝" panose="02020600040205080304" pitchFamily="18" charset="-128"/>
              <a:ea typeface="ＭＳ Ｐ明朝" panose="02020600040205080304" pitchFamily="18" charset="-128"/>
            </a:endParaRPr>
          </a:p>
          <a:p>
            <a:endParaRPr kumimoji="1" lang="en-US" altLang="ja-JP"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設立：　昭和</a:t>
            </a:r>
            <a:r>
              <a:rPr kumimoji="1" lang="en-US" altLang="ja-JP" sz="2400" dirty="0">
                <a:latin typeface="ＭＳ Ｐ明朝" panose="02020600040205080304" pitchFamily="18" charset="-128"/>
                <a:ea typeface="ＭＳ Ｐ明朝" panose="02020600040205080304" pitchFamily="18" charset="-128"/>
              </a:rPr>
              <a:t>60</a:t>
            </a:r>
            <a:r>
              <a:rPr kumimoji="1" lang="ja-JP" altLang="en-US" sz="2400" dirty="0">
                <a:latin typeface="ＭＳ Ｐ明朝" panose="02020600040205080304" pitchFamily="18" charset="-128"/>
                <a:ea typeface="ＭＳ Ｐ明朝" panose="02020600040205080304" pitchFamily="18" charset="-128"/>
              </a:rPr>
              <a:t>年</a:t>
            </a:r>
            <a:r>
              <a:rPr kumimoji="1" lang="en-US" altLang="ja-JP" sz="2400" dirty="0">
                <a:latin typeface="ＭＳ Ｐ明朝" panose="02020600040205080304" pitchFamily="18" charset="-128"/>
                <a:ea typeface="ＭＳ Ｐ明朝" panose="02020600040205080304" pitchFamily="18" charset="-128"/>
              </a:rPr>
              <a:t>3</a:t>
            </a:r>
            <a:r>
              <a:rPr kumimoji="1" lang="ja-JP" altLang="en-US" sz="2400" dirty="0">
                <a:latin typeface="ＭＳ Ｐ明朝" panose="02020600040205080304" pitchFamily="18" charset="-128"/>
                <a:ea typeface="ＭＳ Ｐ明朝" panose="02020600040205080304" pitchFamily="18" charset="-128"/>
              </a:rPr>
              <a:t>月</a:t>
            </a:r>
            <a:endParaRPr lang="en-US" altLang="ja-JP" sz="2400" dirty="0">
              <a:latin typeface="ＭＳ Ｐ明朝" panose="02020600040205080304" pitchFamily="18" charset="-128"/>
              <a:ea typeface="ＭＳ Ｐ明朝" panose="02020600040205080304" pitchFamily="18" charset="-128"/>
            </a:endParaRPr>
          </a:p>
          <a:p>
            <a:endParaRPr kumimoji="1" lang="en-US" altLang="ja-JP" sz="2400" dirty="0">
              <a:latin typeface="ＭＳ Ｐ明朝" panose="02020600040205080304" pitchFamily="18" charset="-128"/>
              <a:ea typeface="ＭＳ Ｐ明朝" panose="02020600040205080304" pitchFamily="18" charset="-128"/>
            </a:endParaRPr>
          </a:p>
          <a:p>
            <a:r>
              <a:rPr lang="ja-JP" altLang="en-US" sz="2400" dirty="0">
                <a:latin typeface="ＭＳ Ｐ明朝" panose="02020600040205080304" pitchFamily="18" charset="-128"/>
                <a:ea typeface="ＭＳ Ｐ明朝" panose="02020600040205080304" pitchFamily="18" charset="-128"/>
              </a:rPr>
              <a:t>事業内容：　各種構成型枠の設計・製造・販売</a:t>
            </a:r>
            <a:endParaRPr lang="en-US" altLang="ja-JP"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　　　　　　　　トンネル用機材　一般</a:t>
            </a:r>
            <a:endParaRPr kumimoji="1" lang="en-US" altLang="ja-JP" sz="2400" dirty="0">
              <a:latin typeface="ＭＳ Ｐ明朝" panose="02020600040205080304" pitchFamily="18" charset="-128"/>
              <a:ea typeface="ＭＳ Ｐ明朝" panose="02020600040205080304" pitchFamily="18" charset="-128"/>
            </a:endParaRPr>
          </a:p>
          <a:p>
            <a:r>
              <a:rPr lang="ja-JP" altLang="en-US" sz="2400" dirty="0">
                <a:latin typeface="ＭＳ Ｐ明朝" panose="02020600040205080304" pitchFamily="18" charset="-128"/>
                <a:ea typeface="ＭＳ Ｐ明朝" panose="02020600040205080304" pitchFamily="18" charset="-128"/>
              </a:rPr>
              <a:t>　　　　　　　　土木資材の販売</a:t>
            </a:r>
            <a:endParaRPr kumimoji="1" lang="ja-JP" altLang="en-US" sz="24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792256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29</a:t>
            </a:fld>
            <a:endParaRPr lang="ja-JP" altLang="en-US" dirty="0"/>
          </a:p>
        </p:txBody>
      </p:sp>
      <p:sp>
        <p:nvSpPr>
          <p:cNvPr id="3" name="正方形/長方形 2"/>
          <p:cNvSpPr/>
          <p:nvPr/>
        </p:nvSpPr>
        <p:spPr>
          <a:xfrm>
            <a:off x="253727" y="163509"/>
            <a:ext cx="5260807" cy="461665"/>
          </a:xfrm>
          <a:prstGeom prst="rect">
            <a:avLst/>
          </a:prstGeom>
        </p:spPr>
        <p:txBody>
          <a:bodyPr wrap="square">
            <a:spAutoFit/>
          </a:bodyPr>
          <a:lstStyle/>
          <a:p>
            <a:r>
              <a:rPr lang="ja-JP" altLang="en-US" sz="2400" dirty="0">
                <a:latin typeface="ＭＳ Ｐ明朝" panose="02020600040205080304" pitchFamily="18" charset="-128"/>
                <a:ea typeface="ＭＳ Ｐ明朝" panose="02020600040205080304" pitchFamily="18" charset="-128"/>
              </a:rPr>
              <a:t>６</a:t>
            </a:r>
            <a:r>
              <a:rPr lang="en-US" altLang="ja-JP" sz="2400" dirty="0">
                <a:latin typeface="ＭＳ Ｐ明朝" panose="02020600040205080304" pitchFamily="18" charset="-128"/>
                <a:ea typeface="ＭＳ Ｐ明朝" panose="02020600040205080304" pitchFamily="18" charset="-128"/>
              </a:rPr>
              <a:t>.</a:t>
            </a:r>
            <a:r>
              <a:rPr lang="ja-JP" altLang="en-US" sz="2400" dirty="0">
                <a:latin typeface="ＭＳ Ｐ明朝" panose="02020600040205080304" pitchFamily="18" charset="-128"/>
                <a:ea typeface="ＭＳ Ｐ明朝" panose="02020600040205080304" pitchFamily="18" charset="-128"/>
              </a:rPr>
              <a:t>関連会社の紹介、主要商品紹介</a:t>
            </a:r>
            <a:endParaRPr lang="ja-JP" altLang="en-US" sz="2400" dirty="0"/>
          </a:p>
        </p:txBody>
      </p:sp>
      <p:sp>
        <p:nvSpPr>
          <p:cNvPr id="13" name="タイトル 1"/>
          <p:cNvSpPr>
            <a:spLocks noGrp="1"/>
          </p:cNvSpPr>
          <p:nvPr>
            <p:ph type="title"/>
          </p:nvPr>
        </p:nvSpPr>
        <p:spPr>
          <a:xfrm>
            <a:off x="478810" y="692161"/>
            <a:ext cx="6653510" cy="588982"/>
          </a:xfrm>
        </p:spPr>
        <p:txBody>
          <a:bodyPr>
            <a:normAutofit/>
          </a:bodyPr>
          <a:lstStyle/>
          <a:p>
            <a:pPr algn="l"/>
            <a:r>
              <a:rPr lang="ja-JP" altLang="en-US" dirty="0">
                <a:solidFill>
                  <a:schemeClr val="accent1">
                    <a:lumMod val="75000"/>
                  </a:schemeClr>
                </a:solidFill>
                <a:latin typeface="ＭＳ Ｐ明朝" panose="02020600040205080304" pitchFamily="18" charset="-128"/>
                <a:ea typeface="ＭＳ Ｐ明朝" panose="02020600040205080304" pitchFamily="18" charset="-128"/>
              </a:rPr>
              <a:t>＜大栄工機株式会社＞</a:t>
            </a:r>
            <a:endParaRPr lang="en-US" altLang="ja-JP" dirty="0">
              <a:solidFill>
                <a:schemeClr val="accent1">
                  <a:lumMod val="75000"/>
                </a:schemeClr>
              </a:solidFill>
              <a:latin typeface="ＭＳ Ｐ明朝" panose="02020600040205080304" pitchFamily="18" charset="-128"/>
              <a:ea typeface="ＭＳ Ｐ明朝" panose="02020600040205080304" pitchFamily="18" charset="-128"/>
            </a:endParaRPr>
          </a:p>
        </p:txBody>
      </p:sp>
      <p:sp>
        <p:nvSpPr>
          <p:cNvPr id="6" name="タイトル 1"/>
          <p:cNvSpPr txBox="1">
            <a:spLocks/>
          </p:cNvSpPr>
          <p:nvPr/>
        </p:nvSpPr>
        <p:spPr>
          <a:xfrm>
            <a:off x="478810" y="1249601"/>
            <a:ext cx="8543925" cy="667163"/>
          </a:xfrm>
          <a:prstGeom prst="rect">
            <a:avLst/>
          </a:prstGeom>
          <a:effectLst/>
        </p:spPr>
        <p:txBody>
          <a:bodyPr vert="horz" lIns="91440" tIns="45720" rIns="91440" bIns="45720" rtlCol="0" anchor="ctr">
            <a:normAutofit/>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u="sng" dirty="0">
                <a:latin typeface="ＭＳ Ｐ明朝" panose="02020600040205080304" pitchFamily="18" charset="-128"/>
                <a:ea typeface="ＭＳ Ｐ明朝" panose="02020600040205080304" pitchFamily="18" charset="-128"/>
              </a:rPr>
              <a:t>スチールフォーム</a:t>
            </a:r>
          </a:p>
        </p:txBody>
      </p:sp>
      <p:sp>
        <p:nvSpPr>
          <p:cNvPr id="8" name="テキスト ボックス 7"/>
          <p:cNvSpPr txBox="1"/>
          <p:nvPr/>
        </p:nvSpPr>
        <p:spPr>
          <a:xfrm>
            <a:off x="253728" y="2486562"/>
            <a:ext cx="4177596" cy="2568717"/>
          </a:xfrm>
          <a:prstGeom prst="rect">
            <a:avLst/>
          </a:prstGeom>
          <a:noFill/>
        </p:spPr>
        <p:txBody>
          <a:bodyPr wrap="square" rtlCol="0">
            <a:spAutoFit/>
          </a:bodyPr>
          <a:lstStyle/>
          <a:p>
            <a:r>
              <a:rPr lang="ja-JP" altLang="en-US" sz="1463" b="1" dirty="0">
                <a:latin typeface="ＭＳ Ｐ明朝" panose="02020600040205080304" pitchFamily="18" charset="-128"/>
                <a:ea typeface="ＭＳ Ｐ明朝" panose="02020600040205080304" pitchFamily="18" charset="-128"/>
              </a:rPr>
              <a:t>商品特性：</a:t>
            </a:r>
            <a:endParaRPr lang="en-US" altLang="ja-JP" sz="1463" b="1"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・高強度を実現。フォームの板材はｔ＝</a:t>
            </a:r>
            <a:r>
              <a:rPr lang="en-US" altLang="ja-JP" sz="1463" dirty="0">
                <a:latin typeface="ＭＳ Ｐ明朝" panose="02020600040205080304" pitchFamily="18" charset="-128"/>
                <a:ea typeface="ＭＳ Ｐ明朝" panose="02020600040205080304" pitchFamily="18" charset="-128"/>
              </a:rPr>
              <a:t>9</a:t>
            </a:r>
            <a:r>
              <a:rPr lang="ja-JP" altLang="en-US" sz="1463" dirty="0">
                <a:latin typeface="ＭＳ Ｐ明朝" panose="02020600040205080304" pitchFamily="18" charset="-128"/>
                <a:ea typeface="ＭＳ Ｐ明朝" panose="02020600040205080304" pitchFamily="18" charset="-128"/>
              </a:rPr>
              <a:t>ｍｍを採用</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・安全を配慮した色彩</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・階段、手すりはメッキ加工</a:t>
            </a:r>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ja-JP" altLang="en-US" sz="1463" dirty="0">
              <a:latin typeface="+mj-ea"/>
              <a:ea typeface="+mj-ea"/>
            </a:endParaRPr>
          </a:p>
        </p:txBody>
      </p:sp>
      <p:pic>
        <p:nvPicPr>
          <p:cNvPr id="9" name="図 8"/>
          <p:cNvPicPr>
            <a:picLocks noChangeAspect="1"/>
          </p:cNvPicPr>
          <p:nvPr/>
        </p:nvPicPr>
        <p:blipFill rotWithShape="1">
          <a:blip r:embed="rId2"/>
          <a:srcRect l="27711" t="41116" r="52078" b="34899"/>
          <a:stretch/>
        </p:blipFill>
        <p:spPr>
          <a:xfrm>
            <a:off x="4777757" y="2474203"/>
            <a:ext cx="4994160" cy="3693805"/>
          </a:xfrm>
          <a:prstGeom prst="rect">
            <a:avLst/>
          </a:prstGeom>
        </p:spPr>
      </p:pic>
    </p:spTree>
    <p:extLst>
      <p:ext uri="{BB962C8B-B14F-4D97-AF65-F5344CB8AC3E}">
        <p14:creationId xmlns:p14="http://schemas.microsoft.com/office/powerpoint/2010/main" val="110760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3756" y="681135"/>
            <a:ext cx="9280723" cy="5485895"/>
          </a:xfrm>
        </p:spPr>
        <p:txBody>
          <a:bodyPr>
            <a:normAutofit fontScale="90000"/>
          </a:bodyPr>
          <a:lstStyle/>
          <a:p>
            <a:pPr algn="l"/>
            <a:r>
              <a:rPr kumimoji="1" lang="ja-JP" altLang="en-US" sz="3100" b="1" u="sng" dirty="0">
                <a:latin typeface="ＭＳ Ｐ明朝" panose="02020600040205080304" pitchFamily="18" charset="-128"/>
                <a:ea typeface="ＭＳ Ｐ明朝" panose="02020600040205080304" pitchFamily="18" charset="-128"/>
              </a:rPr>
              <a:t>〇ベルトコンベヤ事業参入～現在まで</a:t>
            </a:r>
            <a:br>
              <a:rPr kumimoji="1" lang="en-US" altLang="ja-JP" sz="3100" u="sng" dirty="0">
                <a:latin typeface="ＭＳ Ｐ明朝" panose="02020600040205080304" pitchFamily="18" charset="-128"/>
                <a:ea typeface="ＭＳ Ｐ明朝" panose="02020600040205080304" pitchFamily="18" charset="-128"/>
              </a:rPr>
            </a:br>
            <a:br>
              <a:rPr kumimoji="1" lang="en-US" altLang="ja-JP" sz="3100" u="sng"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２０１５年日本コンベヤ様が日立造船様より有償技術貸与により</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延伸コンベヤ事業に参入し、当社も両社と協業にて参入する事になりました。その後、２０１６年　岐阜県の鉄道トンネル、２０１７年　</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北海道の鉄道トンネルへ納品しました。レンタル設備として２０１７年に</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中距離トンネル市場参入の為、１５００ｍ～２５００ｍ仕様で</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「１５０ｋｗ動力」「ベルトレベル可変式テールピース台車」「電動ベルトストレージ」「伸縮式ニーブレス」等の改良を加え、多様化する</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トンネル工事に適用する標準設備として日本コンベヤ様と</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共同開発・実用化したものです。</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破砕機単品だけの現場も含め１０件の現場に納品させて</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頂きました。</a:t>
            </a:r>
            <a:endParaRPr kumimoji="1" lang="ja-JP" altLang="en-US" sz="2800"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3</a:t>
            </a:fld>
            <a:endParaRPr lang="ja-JP" altLang="en-US" dirty="0"/>
          </a:p>
        </p:txBody>
      </p:sp>
      <p:sp>
        <p:nvSpPr>
          <p:cNvPr id="5" name="タイトル 1"/>
          <p:cNvSpPr txBox="1">
            <a:spLocks/>
          </p:cNvSpPr>
          <p:nvPr/>
        </p:nvSpPr>
        <p:spPr>
          <a:xfrm>
            <a:off x="468758" y="0"/>
            <a:ext cx="6361250" cy="548485"/>
          </a:xfrm>
          <a:prstGeom prst="rect">
            <a:avLst/>
          </a:prstGeom>
          <a:effectLst/>
        </p:spPr>
        <p:txBody>
          <a:bodyPr vert="horz" lIns="91440" tIns="45720" rIns="91440" bIns="45720" rtlCol="0" anchor="ctr">
            <a:normAutofit fontScale="25000" lnSpcReduction="20000"/>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endParaRPr lang="en-US" altLang="ja-JP" sz="3200" dirty="0">
              <a:latin typeface="ＭＳ Ｐ明朝" panose="02020600040205080304" pitchFamily="18" charset="-128"/>
              <a:ea typeface="ＭＳ Ｐ明朝" panose="02020600040205080304" pitchFamily="18" charset="-128"/>
            </a:endParaRPr>
          </a:p>
          <a:p>
            <a:pPr algn="l"/>
            <a:r>
              <a:rPr lang="en-US" altLang="ja-JP" sz="11200" dirty="0">
                <a:latin typeface="ＭＳ Ｐ明朝" panose="02020600040205080304" pitchFamily="18" charset="-128"/>
                <a:ea typeface="ＭＳ Ｐ明朝" panose="02020600040205080304" pitchFamily="18" charset="-128"/>
              </a:rPr>
              <a:t>1</a:t>
            </a:r>
            <a:r>
              <a:rPr lang="en-US" altLang="ja-JP" sz="9600" dirty="0">
                <a:latin typeface="ＭＳ Ｐ明朝" panose="02020600040205080304" pitchFamily="18" charset="-128"/>
                <a:ea typeface="ＭＳ Ｐ明朝" panose="02020600040205080304" pitchFamily="18" charset="-128"/>
              </a:rPr>
              <a:t>.</a:t>
            </a:r>
            <a:r>
              <a:rPr lang="ja-JP" altLang="en-US" sz="9600" dirty="0">
                <a:latin typeface="ＭＳ Ｐ明朝" panose="02020600040205080304" pitchFamily="18" charset="-128"/>
                <a:ea typeface="ＭＳ Ｐ明朝" panose="02020600040205080304" pitchFamily="18" charset="-128"/>
              </a:rPr>
              <a:t>当社が保有しているベルトコンベヤについて</a:t>
            </a:r>
            <a:br>
              <a:rPr lang="en-US" altLang="ja-JP" sz="9600" dirty="0">
                <a:latin typeface="ＭＳ Ｐ明朝" panose="02020600040205080304" pitchFamily="18" charset="-128"/>
                <a:ea typeface="ＭＳ Ｐ明朝" panose="02020600040205080304" pitchFamily="18" charset="-128"/>
              </a:rPr>
            </a:br>
            <a:endParaRPr lang="ja-JP" altLang="en-US" sz="3200" b="1"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13427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30</a:t>
            </a:fld>
            <a:endParaRPr lang="ja-JP" altLang="en-US" dirty="0"/>
          </a:p>
        </p:txBody>
      </p:sp>
      <p:sp>
        <p:nvSpPr>
          <p:cNvPr id="3" name="正方形/長方形 2"/>
          <p:cNvSpPr/>
          <p:nvPr/>
        </p:nvSpPr>
        <p:spPr>
          <a:xfrm>
            <a:off x="253727" y="163509"/>
            <a:ext cx="5260807" cy="461665"/>
          </a:xfrm>
          <a:prstGeom prst="rect">
            <a:avLst/>
          </a:prstGeom>
        </p:spPr>
        <p:txBody>
          <a:bodyPr wrap="square">
            <a:spAutoFit/>
          </a:bodyPr>
          <a:lstStyle/>
          <a:p>
            <a:r>
              <a:rPr lang="ja-JP" altLang="en-US" sz="2400" dirty="0">
                <a:latin typeface="ＭＳ Ｐ明朝" panose="02020600040205080304" pitchFamily="18" charset="-128"/>
                <a:ea typeface="ＭＳ Ｐ明朝" panose="02020600040205080304" pitchFamily="18" charset="-128"/>
              </a:rPr>
              <a:t>６</a:t>
            </a:r>
            <a:r>
              <a:rPr lang="en-US" altLang="ja-JP" sz="2400" dirty="0">
                <a:latin typeface="ＭＳ Ｐ明朝" panose="02020600040205080304" pitchFamily="18" charset="-128"/>
                <a:ea typeface="ＭＳ Ｐ明朝" panose="02020600040205080304" pitchFamily="18" charset="-128"/>
              </a:rPr>
              <a:t>.</a:t>
            </a:r>
            <a:r>
              <a:rPr lang="ja-JP" altLang="en-US" sz="2400" dirty="0">
                <a:latin typeface="ＭＳ Ｐ明朝" panose="02020600040205080304" pitchFamily="18" charset="-128"/>
                <a:ea typeface="ＭＳ Ｐ明朝" panose="02020600040205080304" pitchFamily="18" charset="-128"/>
              </a:rPr>
              <a:t>関連会社の紹介、主要商品紹介</a:t>
            </a:r>
            <a:endParaRPr lang="ja-JP" altLang="en-US" sz="2400" dirty="0"/>
          </a:p>
        </p:txBody>
      </p:sp>
      <p:sp>
        <p:nvSpPr>
          <p:cNvPr id="13" name="タイトル 1"/>
          <p:cNvSpPr>
            <a:spLocks noGrp="1"/>
          </p:cNvSpPr>
          <p:nvPr>
            <p:ph type="title"/>
          </p:nvPr>
        </p:nvSpPr>
        <p:spPr>
          <a:xfrm>
            <a:off x="478810" y="692161"/>
            <a:ext cx="6653510" cy="588982"/>
          </a:xfrm>
        </p:spPr>
        <p:txBody>
          <a:bodyPr>
            <a:normAutofit/>
          </a:bodyPr>
          <a:lstStyle/>
          <a:p>
            <a:pPr algn="l"/>
            <a:r>
              <a:rPr lang="ja-JP" altLang="en-US" dirty="0">
                <a:solidFill>
                  <a:schemeClr val="accent1">
                    <a:lumMod val="75000"/>
                  </a:schemeClr>
                </a:solidFill>
                <a:latin typeface="ＭＳ Ｐ明朝" panose="02020600040205080304" pitchFamily="18" charset="-128"/>
                <a:ea typeface="ＭＳ Ｐ明朝" panose="02020600040205080304" pitchFamily="18" charset="-128"/>
              </a:rPr>
              <a:t>＜大栄工機株式会社＞</a:t>
            </a:r>
            <a:endParaRPr lang="en-US" altLang="ja-JP" dirty="0">
              <a:solidFill>
                <a:schemeClr val="accent1">
                  <a:lumMod val="75000"/>
                </a:schemeClr>
              </a:solidFill>
              <a:latin typeface="ＭＳ Ｐ明朝" panose="02020600040205080304" pitchFamily="18" charset="-128"/>
              <a:ea typeface="ＭＳ Ｐ明朝" panose="02020600040205080304" pitchFamily="18" charset="-128"/>
            </a:endParaRPr>
          </a:p>
        </p:txBody>
      </p:sp>
      <p:sp>
        <p:nvSpPr>
          <p:cNvPr id="6" name="タイトル 1"/>
          <p:cNvSpPr txBox="1">
            <a:spLocks/>
          </p:cNvSpPr>
          <p:nvPr/>
        </p:nvSpPr>
        <p:spPr>
          <a:xfrm>
            <a:off x="478810" y="1249601"/>
            <a:ext cx="8543925" cy="667163"/>
          </a:xfrm>
          <a:prstGeom prst="rect">
            <a:avLst/>
          </a:prstGeom>
          <a:effectLst/>
        </p:spPr>
        <p:txBody>
          <a:bodyPr vert="horz" lIns="91440" tIns="45720" rIns="91440" bIns="45720" rtlCol="0" anchor="ctr">
            <a:normAutofit/>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u="sng" dirty="0">
                <a:latin typeface="ＭＳ Ｐ明朝" panose="02020600040205080304" pitchFamily="18" charset="-128"/>
                <a:ea typeface="ＭＳ Ｐ明朝" panose="02020600040205080304" pitchFamily="18" charset="-128"/>
              </a:rPr>
              <a:t>スパイダー打設システム</a:t>
            </a:r>
          </a:p>
        </p:txBody>
      </p:sp>
      <p:sp>
        <p:nvSpPr>
          <p:cNvPr id="8" name="テキスト ボックス 7"/>
          <p:cNvSpPr txBox="1"/>
          <p:nvPr/>
        </p:nvSpPr>
        <p:spPr>
          <a:xfrm>
            <a:off x="478810" y="2474204"/>
            <a:ext cx="3952513" cy="3018968"/>
          </a:xfrm>
          <a:prstGeom prst="rect">
            <a:avLst/>
          </a:prstGeom>
          <a:noFill/>
        </p:spPr>
        <p:txBody>
          <a:bodyPr wrap="square" rtlCol="0">
            <a:spAutoFit/>
          </a:bodyPr>
          <a:lstStyle/>
          <a:p>
            <a:r>
              <a:rPr lang="ja-JP" altLang="en-US" sz="1463" b="1" dirty="0">
                <a:latin typeface="ＭＳ Ｐ明朝" panose="02020600040205080304" pitchFamily="18" charset="-128"/>
                <a:ea typeface="ＭＳ Ｐ明朝" panose="02020600040205080304" pitchFamily="18" charset="-128"/>
              </a:rPr>
              <a:t>商品特性：</a:t>
            </a:r>
            <a:endParaRPr lang="en-US" altLang="ja-JP" sz="1463" b="1"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・配管切替がスムーズ</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・左右同時に打設が可能</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・省力化、省人化</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・打設時間の短縮</a:t>
            </a:r>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ja-JP" altLang="en-US" sz="1463" dirty="0">
              <a:latin typeface="+mj-ea"/>
              <a:ea typeface="+mj-ea"/>
            </a:endParaRPr>
          </a:p>
        </p:txBody>
      </p:sp>
      <p:pic>
        <p:nvPicPr>
          <p:cNvPr id="10" name="図 9"/>
          <p:cNvPicPr>
            <a:picLocks noChangeAspect="1"/>
          </p:cNvPicPr>
          <p:nvPr/>
        </p:nvPicPr>
        <p:blipFill rotWithShape="1">
          <a:blip r:embed="rId2"/>
          <a:srcRect l="27816" t="41023" r="52078" b="34621"/>
          <a:stretch/>
        </p:blipFill>
        <p:spPr>
          <a:xfrm>
            <a:off x="4777757" y="2444752"/>
            <a:ext cx="4943018" cy="3753575"/>
          </a:xfrm>
          <a:prstGeom prst="rect">
            <a:avLst/>
          </a:prstGeom>
        </p:spPr>
      </p:pic>
    </p:spTree>
    <p:extLst>
      <p:ext uri="{BB962C8B-B14F-4D97-AF65-F5344CB8AC3E}">
        <p14:creationId xmlns:p14="http://schemas.microsoft.com/office/powerpoint/2010/main" val="223544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31</a:t>
            </a:fld>
            <a:endParaRPr lang="ja-JP" altLang="en-US" dirty="0"/>
          </a:p>
        </p:txBody>
      </p:sp>
      <p:sp>
        <p:nvSpPr>
          <p:cNvPr id="3" name="正方形/長方形 2"/>
          <p:cNvSpPr/>
          <p:nvPr/>
        </p:nvSpPr>
        <p:spPr>
          <a:xfrm>
            <a:off x="253727" y="163509"/>
            <a:ext cx="5260807" cy="461665"/>
          </a:xfrm>
          <a:prstGeom prst="rect">
            <a:avLst/>
          </a:prstGeom>
        </p:spPr>
        <p:txBody>
          <a:bodyPr wrap="square">
            <a:spAutoFit/>
          </a:bodyPr>
          <a:lstStyle/>
          <a:p>
            <a:r>
              <a:rPr lang="ja-JP" altLang="en-US" sz="2400" dirty="0">
                <a:latin typeface="ＭＳ Ｐ明朝" panose="02020600040205080304" pitchFamily="18" charset="-128"/>
                <a:ea typeface="ＭＳ Ｐ明朝" panose="02020600040205080304" pitchFamily="18" charset="-128"/>
              </a:rPr>
              <a:t>６</a:t>
            </a:r>
            <a:r>
              <a:rPr lang="en-US" altLang="ja-JP" sz="2400" dirty="0">
                <a:latin typeface="ＭＳ Ｐ明朝" panose="02020600040205080304" pitchFamily="18" charset="-128"/>
                <a:ea typeface="ＭＳ Ｐ明朝" panose="02020600040205080304" pitchFamily="18" charset="-128"/>
              </a:rPr>
              <a:t>.</a:t>
            </a:r>
            <a:r>
              <a:rPr lang="ja-JP" altLang="en-US" sz="2400" dirty="0">
                <a:latin typeface="ＭＳ Ｐ明朝" panose="02020600040205080304" pitchFamily="18" charset="-128"/>
                <a:ea typeface="ＭＳ Ｐ明朝" panose="02020600040205080304" pitchFamily="18" charset="-128"/>
              </a:rPr>
              <a:t>関連会社の紹介、主要商品紹介</a:t>
            </a:r>
            <a:endParaRPr lang="ja-JP" altLang="en-US" sz="2400" dirty="0"/>
          </a:p>
        </p:txBody>
      </p:sp>
      <p:sp>
        <p:nvSpPr>
          <p:cNvPr id="13" name="タイトル 1"/>
          <p:cNvSpPr>
            <a:spLocks noGrp="1"/>
          </p:cNvSpPr>
          <p:nvPr>
            <p:ph type="title"/>
          </p:nvPr>
        </p:nvSpPr>
        <p:spPr>
          <a:xfrm>
            <a:off x="478810" y="692161"/>
            <a:ext cx="6653510" cy="588982"/>
          </a:xfrm>
        </p:spPr>
        <p:txBody>
          <a:bodyPr>
            <a:normAutofit/>
          </a:bodyPr>
          <a:lstStyle/>
          <a:p>
            <a:pPr algn="l"/>
            <a:r>
              <a:rPr lang="ja-JP" altLang="en-US" dirty="0">
                <a:solidFill>
                  <a:schemeClr val="accent1">
                    <a:lumMod val="75000"/>
                  </a:schemeClr>
                </a:solidFill>
                <a:latin typeface="ＭＳ Ｐ明朝" panose="02020600040205080304" pitchFamily="18" charset="-128"/>
                <a:ea typeface="ＭＳ Ｐ明朝" panose="02020600040205080304" pitchFamily="18" charset="-128"/>
              </a:rPr>
              <a:t>＜大栄工機株式会社＞</a:t>
            </a:r>
            <a:endParaRPr lang="en-US" altLang="ja-JP" dirty="0">
              <a:solidFill>
                <a:schemeClr val="accent1">
                  <a:lumMod val="75000"/>
                </a:schemeClr>
              </a:solidFill>
              <a:latin typeface="ＭＳ Ｐ明朝" panose="02020600040205080304" pitchFamily="18" charset="-128"/>
              <a:ea typeface="ＭＳ Ｐ明朝" panose="02020600040205080304" pitchFamily="18" charset="-128"/>
            </a:endParaRPr>
          </a:p>
        </p:txBody>
      </p:sp>
      <p:sp>
        <p:nvSpPr>
          <p:cNvPr id="6" name="タイトル 1"/>
          <p:cNvSpPr txBox="1">
            <a:spLocks/>
          </p:cNvSpPr>
          <p:nvPr/>
        </p:nvSpPr>
        <p:spPr>
          <a:xfrm>
            <a:off x="478810" y="1249601"/>
            <a:ext cx="8543925" cy="667163"/>
          </a:xfrm>
          <a:prstGeom prst="rect">
            <a:avLst/>
          </a:prstGeom>
          <a:effectLst/>
        </p:spPr>
        <p:txBody>
          <a:bodyPr vert="horz" lIns="91440" tIns="45720" rIns="91440" bIns="45720" rtlCol="0" anchor="ctr">
            <a:normAutofit/>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u="sng" dirty="0">
                <a:latin typeface="ＭＳ Ｐ明朝" panose="02020600040205080304" pitchFamily="18" charset="-128"/>
                <a:ea typeface="ＭＳ Ｐ明朝" panose="02020600040205080304" pitchFamily="18" charset="-128"/>
              </a:rPr>
              <a:t>急速施工用　インバート桟橋</a:t>
            </a:r>
          </a:p>
        </p:txBody>
      </p:sp>
      <p:sp>
        <p:nvSpPr>
          <p:cNvPr id="8" name="テキスト ボックス 7"/>
          <p:cNvSpPr txBox="1"/>
          <p:nvPr/>
        </p:nvSpPr>
        <p:spPr>
          <a:xfrm>
            <a:off x="478810" y="2486562"/>
            <a:ext cx="3952513" cy="3018968"/>
          </a:xfrm>
          <a:prstGeom prst="rect">
            <a:avLst/>
          </a:prstGeom>
          <a:noFill/>
        </p:spPr>
        <p:txBody>
          <a:bodyPr wrap="square" rtlCol="0">
            <a:spAutoFit/>
          </a:bodyPr>
          <a:lstStyle/>
          <a:p>
            <a:r>
              <a:rPr lang="ja-JP" altLang="en-US" sz="1463" b="1" dirty="0">
                <a:latin typeface="ＭＳ Ｐ明朝" panose="02020600040205080304" pitchFamily="18" charset="-128"/>
                <a:ea typeface="ＭＳ Ｐ明朝" panose="02020600040205080304" pitchFamily="18" charset="-128"/>
              </a:rPr>
              <a:t>商品特性：</a:t>
            </a:r>
            <a:endParaRPr lang="en-US" altLang="ja-JP" sz="1463" b="1"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・全長</a:t>
            </a:r>
            <a:r>
              <a:rPr lang="en-US" altLang="ja-JP" sz="1463" dirty="0">
                <a:latin typeface="ＭＳ Ｐ明朝" panose="02020600040205080304" pitchFamily="18" charset="-128"/>
                <a:ea typeface="ＭＳ Ｐ明朝" panose="02020600040205080304" pitchFamily="18" charset="-128"/>
              </a:rPr>
              <a:t>44</a:t>
            </a:r>
            <a:r>
              <a:rPr lang="ja-JP" altLang="en-US" sz="1463" dirty="0">
                <a:latin typeface="ＭＳ Ｐ明朝" panose="02020600040205080304" pitchFamily="18" charset="-128"/>
                <a:ea typeface="ＭＳ Ｐ明朝" panose="02020600040205080304" pitchFamily="18" charset="-128"/>
              </a:rPr>
              <a:t>ｍ　ｘ　全幅</a:t>
            </a:r>
            <a:r>
              <a:rPr lang="en-US" altLang="ja-JP" sz="1463" dirty="0">
                <a:latin typeface="ＭＳ Ｐ明朝" panose="02020600040205080304" pitchFamily="18" charset="-128"/>
                <a:ea typeface="ＭＳ Ｐ明朝" panose="02020600040205080304" pitchFamily="18" charset="-128"/>
              </a:rPr>
              <a:t>7</a:t>
            </a:r>
            <a:r>
              <a:rPr lang="ja-JP" altLang="en-US" sz="1463" dirty="0">
                <a:latin typeface="ＭＳ Ｐ明朝" panose="02020600040205080304" pitchFamily="18" charset="-128"/>
                <a:ea typeface="ＭＳ Ｐ明朝" panose="02020600040205080304" pitchFamily="18" charset="-128"/>
              </a:rPr>
              <a:t>ｍ　重量　約</a:t>
            </a:r>
            <a:r>
              <a:rPr lang="en-US" altLang="ja-JP" sz="1463" dirty="0">
                <a:latin typeface="ＭＳ Ｐ明朝" panose="02020600040205080304" pitchFamily="18" charset="-128"/>
                <a:ea typeface="ＭＳ Ｐ明朝" panose="02020600040205080304" pitchFamily="18" charset="-128"/>
              </a:rPr>
              <a:t>160</a:t>
            </a:r>
            <a:r>
              <a:rPr lang="ja-JP" altLang="en-US" sz="1463" dirty="0" err="1">
                <a:latin typeface="ＭＳ Ｐ明朝" panose="02020600040205080304" pitchFamily="18" charset="-128"/>
                <a:ea typeface="ＭＳ Ｐ明朝" panose="02020600040205080304" pitchFamily="18" charset="-128"/>
              </a:rPr>
              <a:t>ｔ</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・搭載能力　</a:t>
            </a:r>
            <a:r>
              <a:rPr lang="en-US" altLang="ja-JP" sz="1463" dirty="0">
                <a:latin typeface="ＭＳ Ｐ明朝" panose="02020600040205080304" pitchFamily="18" charset="-128"/>
                <a:ea typeface="ＭＳ Ｐ明朝" panose="02020600040205080304" pitchFamily="18" charset="-128"/>
              </a:rPr>
              <a:t>41</a:t>
            </a:r>
            <a:r>
              <a:rPr lang="ja-JP" altLang="en-US" sz="1463" dirty="0" err="1">
                <a:latin typeface="ＭＳ Ｐ明朝" panose="02020600040205080304" pitchFamily="18" charset="-128"/>
                <a:ea typeface="ＭＳ Ｐ明朝" panose="02020600040205080304" pitchFamily="18" charset="-128"/>
              </a:rPr>
              <a:t>ｔ</a:t>
            </a:r>
            <a:r>
              <a:rPr lang="ja-JP" altLang="en-US" sz="1463" dirty="0">
                <a:latin typeface="ＭＳ Ｐ明朝" panose="02020600040205080304" pitchFamily="18" charset="-128"/>
                <a:ea typeface="ＭＳ Ｐ明朝" panose="02020600040205080304" pitchFamily="18" charset="-128"/>
              </a:rPr>
              <a:t>重ダンプ</a:t>
            </a:r>
            <a:r>
              <a:rPr lang="en-US" altLang="ja-JP" sz="1463" dirty="0">
                <a:latin typeface="ＭＳ Ｐ明朝" panose="02020600040205080304" pitchFamily="18" charset="-128"/>
                <a:ea typeface="ＭＳ Ｐ明朝" panose="02020600040205080304" pitchFamily="18" charset="-128"/>
              </a:rPr>
              <a:t>+6</a:t>
            </a:r>
            <a:r>
              <a:rPr lang="ja-JP" altLang="en-US" sz="1463" dirty="0" err="1">
                <a:latin typeface="ＭＳ Ｐ明朝" panose="02020600040205080304" pitchFamily="18" charset="-128"/>
                <a:ea typeface="ＭＳ Ｐ明朝" panose="02020600040205080304" pitchFamily="18" charset="-128"/>
              </a:rPr>
              <a:t>ｍ</a:t>
            </a:r>
            <a:r>
              <a:rPr lang="en-US" altLang="ja-JP" sz="1463" dirty="0">
                <a:latin typeface="ＭＳ Ｐ明朝" panose="02020600040205080304" pitchFamily="18" charset="-128"/>
                <a:ea typeface="ＭＳ Ｐ明朝" panose="02020600040205080304" pitchFamily="18" charset="-128"/>
              </a:rPr>
              <a:t>3</a:t>
            </a:r>
            <a:r>
              <a:rPr lang="ja-JP" altLang="en-US" sz="1463" dirty="0">
                <a:latin typeface="ＭＳ Ｐ明朝" panose="02020600040205080304" pitchFamily="18" charset="-128"/>
                <a:ea typeface="ＭＳ Ｐ明朝" panose="02020600040205080304" pitchFamily="18" charset="-128"/>
              </a:rPr>
              <a:t>トラミキ車</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・前後昇降路跳ね上げ・桟橋本体移動　油圧式</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　（油圧ユニット</a:t>
            </a:r>
            <a:r>
              <a:rPr lang="en-US" altLang="ja-JP" sz="1463" dirty="0">
                <a:latin typeface="ＭＳ Ｐ明朝" panose="02020600040205080304" pitchFamily="18" charset="-128"/>
                <a:ea typeface="ＭＳ Ｐ明朝" panose="02020600040205080304" pitchFamily="18" charset="-128"/>
              </a:rPr>
              <a:t>15kw)</a:t>
            </a:r>
          </a:p>
          <a:p>
            <a:r>
              <a:rPr lang="ja-JP" altLang="en-US" sz="1463" dirty="0">
                <a:latin typeface="ＭＳ Ｐ明朝" panose="02020600040205080304" pitchFamily="18" charset="-128"/>
                <a:ea typeface="ＭＳ Ｐ明朝" panose="02020600040205080304" pitchFamily="18" charset="-128"/>
              </a:rPr>
              <a:t>・切羽側昇降路横行　電動式（</a:t>
            </a:r>
            <a:r>
              <a:rPr lang="en-US" altLang="ja-JP" sz="1463" dirty="0">
                <a:latin typeface="ＭＳ Ｐ明朝" panose="02020600040205080304" pitchFamily="18" charset="-128"/>
                <a:ea typeface="ＭＳ Ｐ明朝" panose="02020600040205080304" pitchFamily="18" charset="-128"/>
              </a:rPr>
              <a:t>5.5kw)</a:t>
            </a:r>
          </a:p>
          <a:p>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ja-JP" altLang="en-US" sz="1463" dirty="0">
              <a:latin typeface="+mj-ea"/>
              <a:ea typeface="+mj-ea"/>
            </a:endParaRPr>
          </a:p>
        </p:txBody>
      </p:sp>
      <p:pic>
        <p:nvPicPr>
          <p:cNvPr id="9" name="図 8"/>
          <p:cNvPicPr>
            <a:picLocks noChangeAspect="1"/>
          </p:cNvPicPr>
          <p:nvPr/>
        </p:nvPicPr>
        <p:blipFill rotWithShape="1">
          <a:blip r:embed="rId2"/>
          <a:srcRect l="27868" t="40468" r="52026" b="34807"/>
          <a:stretch/>
        </p:blipFill>
        <p:spPr>
          <a:xfrm>
            <a:off x="4777757" y="2554298"/>
            <a:ext cx="4865646" cy="3568139"/>
          </a:xfrm>
          <a:prstGeom prst="rect">
            <a:avLst/>
          </a:prstGeom>
        </p:spPr>
      </p:pic>
    </p:spTree>
    <p:extLst>
      <p:ext uri="{BB962C8B-B14F-4D97-AF65-F5344CB8AC3E}">
        <p14:creationId xmlns:p14="http://schemas.microsoft.com/office/powerpoint/2010/main" val="287582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32</a:t>
            </a:fld>
            <a:endParaRPr lang="ja-JP" altLang="en-US" dirty="0"/>
          </a:p>
        </p:txBody>
      </p:sp>
      <p:sp>
        <p:nvSpPr>
          <p:cNvPr id="3" name="正方形/長方形 2"/>
          <p:cNvSpPr/>
          <p:nvPr/>
        </p:nvSpPr>
        <p:spPr>
          <a:xfrm>
            <a:off x="253727" y="163509"/>
            <a:ext cx="5260807" cy="461665"/>
          </a:xfrm>
          <a:prstGeom prst="rect">
            <a:avLst/>
          </a:prstGeom>
        </p:spPr>
        <p:txBody>
          <a:bodyPr wrap="square">
            <a:spAutoFit/>
          </a:bodyPr>
          <a:lstStyle/>
          <a:p>
            <a:r>
              <a:rPr lang="ja-JP" altLang="en-US" sz="2400" dirty="0">
                <a:latin typeface="ＭＳ Ｐ明朝" panose="02020600040205080304" pitchFamily="18" charset="-128"/>
                <a:ea typeface="ＭＳ Ｐ明朝" panose="02020600040205080304" pitchFamily="18" charset="-128"/>
              </a:rPr>
              <a:t>６</a:t>
            </a:r>
            <a:r>
              <a:rPr lang="en-US" altLang="ja-JP" sz="2400" dirty="0">
                <a:latin typeface="ＭＳ Ｐ明朝" panose="02020600040205080304" pitchFamily="18" charset="-128"/>
                <a:ea typeface="ＭＳ Ｐ明朝" panose="02020600040205080304" pitchFamily="18" charset="-128"/>
              </a:rPr>
              <a:t>.</a:t>
            </a:r>
            <a:r>
              <a:rPr lang="ja-JP" altLang="en-US" sz="2400" dirty="0">
                <a:latin typeface="ＭＳ Ｐ明朝" panose="02020600040205080304" pitchFamily="18" charset="-128"/>
                <a:ea typeface="ＭＳ Ｐ明朝" panose="02020600040205080304" pitchFamily="18" charset="-128"/>
              </a:rPr>
              <a:t>関連会社の紹介、主要商品紹介</a:t>
            </a:r>
            <a:endParaRPr lang="ja-JP" altLang="en-US" sz="2400" dirty="0"/>
          </a:p>
        </p:txBody>
      </p:sp>
      <p:sp>
        <p:nvSpPr>
          <p:cNvPr id="13" name="タイトル 1"/>
          <p:cNvSpPr>
            <a:spLocks noGrp="1"/>
          </p:cNvSpPr>
          <p:nvPr>
            <p:ph type="title"/>
          </p:nvPr>
        </p:nvSpPr>
        <p:spPr>
          <a:xfrm>
            <a:off x="478810" y="692161"/>
            <a:ext cx="6653510" cy="588982"/>
          </a:xfrm>
        </p:spPr>
        <p:txBody>
          <a:bodyPr>
            <a:normAutofit/>
          </a:bodyPr>
          <a:lstStyle/>
          <a:p>
            <a:pPr algn="l"/>
            <a:r>
              <a:rPr lang="ja-JP" altLang="en-US" dirty="0">
                <a:solidFill>
                  <a:schemeClr val="accent1">
                    <a:lumMod val="75000"/>
                  </a:schemeClr>
                </a:solidFill>
                <a:latin typeface="ＭＳ Ｐ明朝" panose="02020600040205080304" pitchFamily="18" charset="-128"/>
                <a:ea typeface="ＭＳ Ｐ明朝" panose="02020600040205080304" pitchFamily="18" charset="-128"/>
              </a:rPr>
              <a:t>＜大栄工機株式会社＞</a:t>
            </a:r>
            <a:endParaRPr lang="en-US" altLang="ja-JP" dirty="0">
              <a:solidFill>
                <a:schemeClr val="accent1">
                  <a:lumMod val="75000"/>
                </a:schemeClr>
              </a:solidFill>
              <a:latin typeface="ＭＳ Ｐ明朝" panose="02020600040205080304" pitchFamily="18" charset="-128"/>
              <a:ea typeface="ＭＳ Ｐ明朝" panose="02020600040205080304" pitchFamily="18" charset="-128"/>
            </a:endParaRPr>
          </a:p>
        </p:txBody>
      </p:sp>
      <p:sp>
        <p:nvSpPr>
          <p:cNvPr id="6" name="タイトル 1"/>
          <p:cNvSpPr txBox="1">
            <a:spLocks/>
          </p:cNvSpPr>
          <p:nvPr/>
        </p:nvSpPr>
        <p:spPr>
          <a:xfrm>
            <a:off x="478810" y="1249601"/>
            <a:ext cx="8543925" cy="667163"/>
          </a:xfrm>
          <a:prstGeom prst="rect">
            <a:avLst/>
          </a:prstGeom>
          <a:effectLst/>
        </p:spPr>
        <p:txBody>
          <a:bodyPr vert="horz" lIns="91440" tIns="45720" rIns="91440" bIns="45720" rtlCol="0" anchor="ctr">
            <a:normAutofit/>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u="sng" dirty="0">
                <a:latin typeface="ＭＳ Ｐ明朝" panose="02020600040205080304" pitchFamily="18" charset="-128"/>
                <a:ea typeface="ＭＳ Ｐ明朝" panose="02020600040205080304" pitchFamily="18" charset="-128"/>
              </a:rPr>
              <a:t>スターライトセンサシステム</a:t>
            </a:r>
          </a:p>
        </p:txBody>
      </p:sp>
      <p:sp>
        <p:nvSpPr>
          <p:cNvPr id="8" name="テキスト ボックス 7"/>
          <p:cNvSpPr txBox="1"/>
          <p:nvPr/>
        </p:nvSpPr>
        <p:spPr>
          <a:xfrm>
            <a:off x="478810" y="2486562"/>
            <a:ext cx="3952513" cy="3018968"/>
          </a:xfrm>
          <a:prstGeom prst="rect">
            <a:avLst/>
          </a:prstGeom>
          <a:noFill/>
        </p:spPr>
        <p:txBody>
          <a:bodyPr wrap="square" rtlCol="0">
            <a:spAutoFit/>
          </a:bodyPr>
          <a:lstStyle/>
          <a:p>
            <a:r>
              <a:rPr lang="ja-JP" altLang="en-US" sz="1463" b="1" dirty="0">
                <a:latin typeface="ＭＳ Ｐ明朝" panose="02020600040205080304" pitchFamily="18" charset="-128"/>
                <a:ea typeface="ＭＳ Ｐ明朝" panose="02020600040205080304" pitchFamily="18" charset="-128"/>
              </a:rPr>
              <a:t>商品特性：</a:t>
            </a:r>
            <a:endParaRPr lang="en-US" altLang="ja-JP" sz="1463" b="1"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・打設状況がリアルタイムでモニタで可視化</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・管理画面は、クラウドサーバーから</a:t>
            </a:r>
            <a:r>
              <a:rPr lang="en-US" altLang="ja-JP" sz="1463" dirty="0">
                <a:latin typeface="ＭＳ Ｐ明朝" panose="02020600040205080304" pitchFamily="18" charset="-128"/>
                <a:ea typeface="ＭＳ Ｐ明朝" panose="02020600040205080304" pitchFamily="18" charset="-128"/>
              </a:rPr>
              <a:t>PC</a:t>
            </a:r>
            <a:r>
              <a:rPr lang="ja-JP" altLang="en-US" sz="1463" dirty="0">
                <a:latin typeface="ＭＳ Ｐ明朝" panose="02020600040205080304" pitchFamily="18" charset="-128"/>
                <a:ea typeface="ＭＳ Ｐ明朝" panose="02020600040205080304" pitchFamily="18" charset="-128"/>
              </a:rPr>
              <a:t>・スマート</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　フォンで確認が可能</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・セントル狭少部へ</a:t>
            </a:r>
            <a:r>
              <a:rPr lang="en-US" altLang="ja-JP" sz="1463" dirty="0">
                <a:latin typeface="ＭＳ Ｐ明朝" panose="02020600040205080304" pitchFamily="18" charset="-128"/>
                <a:ea typeface="ＭＳ Ｐ明朝" panose="02020600040205080304" pitchFamily="18" charset="-128"/>
              </a:rPr>
              <a:t>LED</a:t>
            </a:r>
            <a:r>
              <a:rPr lang="ja-JP" altLang="en-US" sz="1463" dirty="0">
                <a:latin typeface="ＭＳ Ｐ明朝" panose="02020600040205080304" pitchFamily="18" charset="-128"/>
                <a:ea typeface="ＭＳ Ｐ明朝" panose="02020600040205080304" pitchFamily="18" charset="-128"/>
              </a:rPr>
              <a:t>照明（</a:t>
            </a:r>
            <a:r>
              <a:rPr lang="en-US" altLang="ja-JP" sz="1463" dirty="0">
                <a:latin typeface="ＭＳ Ｐ明朝" panose="02020600040205080304" pitchFamily="18" charset="-128"/>
                <a:ea typeface="ＭＳ Ｐ明朝" panose="02020600040205080304" pitchFamily="18" charset="-128"/>
              </a:rPr>
              <a:t>14</a:t>
            </a:r>
            <a:r>
              <a:rPr lang="ja-JP" altLang="en-US" sz="1463" dirty="0">
                <a:latin typeface="ＭＳ Ｐ明朝" panose="02020600040205080304" pitchFamily="18" charset="-128"/>
                <a:ea typeface="ＭＳ Ｐ明朝" panose="02020600040205080304" pitchFamily="18" charset="-128"/>
              </a:rPr>
              <a:t>～</a:t>
            </a:r>
            <a:r>
              <a:rPr lang="en-US" altLang="ja-JP" sz="1463" dirty="0">
                <a:latin typeface="ＭＳ Ｐ明朝" panose="02020600040205080304" pitchFamily="18" charset="-128"/>
                <a:ea typeface="ＭＳ Ｐ明朝" panose="02020600040205080304" pitchFamily="18" charset="-128"/>
              </a:rPr>
              <a:t>20LX</a:t>
            </a:r>
            <a:r>
              <a:rPr lang="ja-JP" altLang="en-US" sz="1463" dirty="0">
                <a:latin typeface="ＭＳ Ｐ明朝" panose="02020600040205080304" pitchFamily="18" charset="-128"/>
                <a:ea typeface="ＭＳ Ｐ明朝" panose="02020600040205080304" pitchFamily="18" charset="-128"/>
              </a:rPr>
              <a:t>）の光で</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　明るくなり打設しやすい</a:t>
            </a:r>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endParaRPr lang="ja-JP" altLang="en-US" sz="1463" dirty="0">
              <a:latin typeface="+mj-ea"/>
              <a:ea typeface="+mj-ea"/>
            </a:endParaRPr>
          </a:p>
        </p:txBody>
      </p:sp>
      <p:pic>
        <p:nvPicPr>
          <p:cNvPr id="10" name="図 9"/>
          <p:cNvPicPr>
            <a:picLocks noChangeAspect="1"/>
          </p:cNvPicPr>
          <p:nvPr/>
        </p:nvPicPr>
        <p:blipFill rotWithShape="1">
          <a:blip r:embed="rId2"/>
          <a:srcRect l="19064" t="30189" r="52859" b="34529"/>
          <a:stretch/>
        </p:blipFill>
        <p:spPr>
          <a:xfrm>
            <a:off x="5125495" y="2599226"/>
            <a:ext cx="4439803" cy="3629026"/>
          </a:xfrm>
          <a:prstGeom prst="rect">
            <a:avLst/>
          </a:prstGeom>
        </p:spPr>
      </p:pic>
    </p:spTree>
    <p:extLst>
      <p:ext uri="{BB962C8B-B14F-4D97-AF65-F5344CB8AC3E}">
        <p14:creationId xmlns:p14="http://schemas.microsoft.com/office/powerpoint/2010/main" val="2701796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33</a:t>
            </a:fld>
            <a:endParaRPr lang="ja-JP" altLang="en-US" dirty="0"/>
          </a:p>
        </p:txBody>
      </p:sp>
      <p:sp>
        <p:nvSpPr>
          <p:cNvPr id="3" name="正方形/長方形 2"/>
          <p:cNvSpPr/>
          <p:nvPr/>
        </p:nvSpPr>
        <p:spPr>
          <a:xfrm>
            <a:off x="253727" y="163509"/>
            <a:ext cx="5260807" cy="461665"/>
          </a:xfrm>
          <a:prstGeom prst="rect">
            <a:avLst/>
          </a:prstGeom>
        </p:spPr>
        <p:txBody>
          <a:bodyPr wrap="square">
            <a:spAutoFit/>
          </a:bodyPr>
          <a:lstStyle/>
          <a:p>
            <a:r>
              <a:rPr lang="ja-JP" altLang="en-US" sz="2400" dirty="0">
                <a:latin typeface="ＭＳ Ｐ明朝" panose="02020600040205080304" pitchFamily="18" charset="-128"/>
                <a:ea typeface="ＭＳ Ｐ明朝" panose="02020600040205080304" pitchFamily="18" charset="-128"/>
              </a:rPr>
              <a:t>６</a:t>
            </a:r>
            <a:r>
              <a:rPr lang="en-US" altLang="ja-JP" sz="2400" dirty="0">
                <a:latin typeface="ＭＳ Ｐ明朝" panose="02020600040205080304" pitchFamily="18" charset="-128"/>
                <a:ea typeface="ＭＳ Ｐ明朝" panose="02020600040205080304" pitchFamily="18" charset="-128"/>
              </a:rPr>
              <a:t>.</a:t>
            </a:r>
            <a:r>
              <a:rPr lang="ja-JP" altLang="en-US" sz="2400" dirty="0">
                <a:latin typeface="ＭＳ Ｐ明朝" panose="02020600040205080304" pitchFamily="18" charset="-128"/>
                <a:ea typeface="ＭＳ Ｐ明朝" panose="02020600040205080304" pitchFamily="18" charset="-128"/>
              </a:rPr>
              <a:t>関連会社の紹介、主要商品紹介</a:t>
            </a:r>
            <a:endParaRPr lang="ja-JP" altLang="en-US" sz="2400" dirty="0"/>
          </a:p>
        </p:txBody>
      </p:sp>
      <p:sp>
        <p:nvSpPr>
          <p:cNvPr id="13" name="タイトル 1"/>
          <p:cNvSpPr>
            <a:spLocks noGrp="1"/>
          </p:cNvSpPr>
          <p:nvPr>
            <p:ph type="title"/>
          </p:nvPr>
        </p:nvSpPr>
        <p:spPr>
          <a:xfrm>
            <a:off x="478810" y="692161"/>
            <a:ext cx="6653510" cy="588982"/>
          </a:xfrm>
        </p:spPr>
        <p:txBody>
          <a:bodyPr>
            <a:normAutofit/>
          </a:bodyPr>
          <a:lstStyle/>
          <a:p>
            <a:pPr algn="l"/>
            <a:r>
              <a:rPr lang="ja-JP" altLang="en-US" dirty="0">
                <a:solidFill>
                  <a:schemeClr val="accent2"/>
                </a:solidFill>
                <a:latin typeface="ＭＳ Ｐ明朝" panose="02020600040205080304" pitchFamily="18" charset="-128"/>
                <a:ea typeface="ＭＳ Ｐ明朝" panose="02020600040205080304" pitchFamily="18" charset="-128"/>
              </a:rPr>
              <a:t>＜商品紹介＞</a:t>
            </a:r>
            <a:endParaRPr lang="en-US" altLang="ja-JP" dirty="0">
              <a:solidFill>
                <a:schemeClr val="accent2"/>
              </a:solidFill>
              <a:latin typeface="ＭＳ Ｐ明朝" panose="02020600040205080304" pitchFamily="18" charset="-128"/>
              <a:ea typeface="ＭＳ Ｐ明朝" panose="02020600040205080304" pitchFamily="18" charset="-128"/>
            </a:endParaRPr>
          </a:p>
        </p:txBody>
      </p:sp>
      <p:sp>
        <p:nvSpPr>
          <p:cNvPr id="6" name="タイトル 1"/>
          <p:cNvSpPr txBox="1">
            <a:spLocks/>
          </p:cNvSpPr>
          <p:nvPr/>
        </p:nvSpPr>
        <p:spPr>
          <a:xfrm>
            <a:off x="478810" y="1249601"/>
            <a:ext cx="8543925" cy="667163"/>
          </a:xfrm>
          <a:prstGeom prst="rect">
            <a:avLst/>
          </a:prstGeom>
          <a:effectLst/>
        </p:spPr>
        <p:txBody>
          <a:bodyPr vert="horz" lIns="91440" tIns="45720" rIns="91440" bIns="45720" rtlCol="0" anchor="ctr">
            <a:normAutofit/>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u="sng" dirty="0">
                <a:latin typeface="ＭＳ Ｐ明朝" panose="02020600040205080304" pitchFamily="18" charset="-128"/>
                <a:ea typeface="ＭＳ Ｐ明朝" panose="02020600040205080304" pitchFamily="18" charset="-128"/>
              </a:rPr>
              <a:t>デジタル粉塵計</a:t>
            </a:r>
          </a:p>
        </p:txBody>
      </p:sp>
      <p:sp>
        <p:nvSpPr>
          <p:cNvPr id="8" name="テキスト ボックス 7"/>
          <p:cNvSpPr txBox="1"/>
          <p:nvPr/>
        </p:nvSpPr>
        <p:spPr>
          <a:xfrm>
            <a:off x="478810" y="2319459"/>
            <a:ext cx="3952513" cy="4144596"/>
          </a:xfrm>
          <a:prstGeom prst="rect">
            <a:avLst/>
          </a:prstGeom>
          <a:noFill/>
        </p:spPr>
        <p:txBody>
          <a:bodyPr wrap="square" rtlCol="0">
            <a:spAutoFit/>
          </a:bodyPr>
          <a:lstStyle/>
          <a:p>
            <a:r>
              <a:rPr lang="ja-JP" altLang="en-US" sz="1463" b="1" dirty="0">
                <a:latin typeface="ＭＳ Ｐ明朝" panose="02020600040205080304" pitchFamily="18" charset="-128"/>
                <a:ea typeface="ＭＳ Ｐ明朝" panose="02020600040205080304" pitchFamily="18" charset="-128"/>
              </a:rPr>
              <a:t>商品特性：</a:t>
            </a:r>
            <a:endParaRPr lang="en-US" altLang="ja-JP" sz="1463" b="1" dirty="0">
              <a:latin typeface="ＭＳ Ｐ明朝" panose="02020600040205080304" pitchFamily="18" charset="-128"/>
              <a:ea typeface="ＭＳ Ｐ明朝" panose="02020600040205080304" pitchFamily="18" charset="-128"/>
            </a:endParaRPr>
          </a:p>
          <a:p>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メーカー：柴田化学</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測定原理：光散乱方式</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測定感度：</a:t>
            </a:r>
            <a:r>
              <a:rPr lang="en-US" altLang="ja-JP" sz="1463" dirty="0">
                <a:latin typeface="ＭＳ Ｐ明朝" panose="02020600040205080304" pitchFamily="18" charset="-128"/>
                <a:ea typeface="ＭＳ Ｐ明朝" panose="02020600040205080304" pitchFamily="18" charset="-128"/>
              </a:rPr>
              <a:t>1CPM</a:t>
            </a:r>
            <a:r>
              <a:rPr lang="ja-JP" altLang="en-US" sz="1463" dirty="0">
                <a:latin typeface="ＭＳ Ｐ明朝" panose="02020600040205080304" pitchFamily="18" charset="-128"/>
                <a:ea typeface="ＭＳ Ｐ明朝" panose="02020600040205080304" pitchFamily="18" charset="-128"/>
              </a:rPr>
              <a:t>＝</a:t>
            </a:r>
            <a:r>
              <a:rPr lang="en-US" altLang="ja-JP" sz="1463" dirty="0">
                <a:latin typeface="ＭＳ Ｐ明朝" panose="02020600040205080304" pitchFamily="18" charset="-128"/>
                <a:ea typeface="ＭＳ Ｐ明朝" panose="02020600040205080304" pitchFamily="18" charset="-128"/>
              </a:rPr>
              <a:t>0.001mg/m3</a:t>
            </a:r>
          </a:p>
          <a:p>
            <a:r>
              <a:rPr lang="en-US" altLang="ja-JP" sz="1463" dirty="0">
                <a:latin typeface="ＭＳ Ｐ明朝" panose="02020600040205080304" pitchFamily="18" charset="-128"/>
                <a:ea typeface="ＭＳ Ｐ明朝" panose="02020600040205080304" pitchFamily="18" charset="-128"/>
              </a:rPr>
              <a:t>(</a:t>
            </a:r>
            <a:r>
              <a:rPr lang="ja-JP" altLang="en-US" sz="1463" dirty="0">
                <a:latin typeface="ＭＳ Ｐ明朝" panose="02020600040205080304" pitchFamily="18" charset="-128"/>
                <a:ea typeface="ＭＳ Ｐ明朝" panose="02020600040205080304" pitchFamily="18" charset="-128"/>
              </a:rPr>
              <a:t>標準粒子に対して）</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測定範囲：</a:t>
            </a:r>
            <a:r>
              <a:rPr lang="en-US" altLang="ja-JP" sz="1463" dirty="0">
                <a:latin typeface="ＭＳ Ｐ明朝" panose="02020600040205080304" pitchFamily="18" charset="-128"/>
                <a:ea typeface="ＭＳ Ｐ明朝" panose="02020600040205080304" pitchFamily="18" charset="-128"/>
              </a:rPr>
              <a:t>0.001</a:t>
            </a:r>
            <a:r>
              <a:rPr lang="ja-JP" altLang="en-US" sz="1463" dirty="0">
                <a:latin typeface="ＭＳ Ｐ明朝" panose="02020600040205080304" pitchFamily="18" charset="-128"/>
                <a:ea typeface="ＭＳ Ｐ明朝" panose="02020600040205080304" pitchFamily="18" charset="-128"/>
              </a:rPr>
              <a:t>～</a:t>
            </a:r>
            <a:r>
              <a:rPr lang="en-US" altLang="ja-JP" sz="1463" dirty="0">
                <a:latin typeface="ＭＳ Ｐ明朝" panose="02020600040205080304" pitchFamily="18" charset="-128"/>
                <a:ea typeface="ＭＳ Ｐ明朝" panose="02020600040205080304" pitchFamily="18" charset="-128"/>
              </a:rPr>
              <a:t>10.000mg/m3</a:t>
            </a:r>
          </a:p>
          <a:p>
            <a:r>
              <a:rPr lang="en-US" altLang="ja-JP" sz="1463" dirty="0">
                <a:latin typeface="ＭＳ Ｐ明朝" panose="02020600040205080304" pitchFamily="18" charset="-128"/>
                <a:ea typeface="ＭＳ Ｐ明朝" panose="02020600040205080304" pitchFamily="18" charset="-128"/>
              </a:rPr>
              <a:t>(</a:t>
            </a:r>
            <a:r>
              <a:rPr lang="ja-JP" altLang="en-US" sz="1463" dirty="0">
                <a:latin typeface="ＭＳ Ｐ明朝" panose="02020600040205080304" pitchFamily="18" charset="-128"/>
                <a:ea typeface="ＭＳ Ｐ明朝" panose="02020600040205080304" pitchFamily="18" charset="-128"/>
              </a:rPr>
              <a:t>標準粒子に対して）</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タイマー測定：設定時間→</a:t>
            </a:r>
            <a:r>
              <a:rPr lang="en-US" altLang="ja-JP" sz="1463" dirty="0">
                <a:latin typeface="ＭＳ Ｐ明朝" panose="02020600040205080304" pitchFamily="18" charset="-128"/>
                <a:ea typeface="ＭＳ Ｐ明朝" panose="02020600040205080304" pitchFamily="18" charset="-128"/>
              </a:rPr>
              <a:t>1</a:t>
            </a:r>
            <a:r>
              <a:rPr lang="ja-JP" altLang="en-US" sz="1463" dirty="0">
                <a:latin typeface="ＭＳ Ｐ明朝" panose="02020600040205080304" pitchFamily="18" charset="-128"/>
                <a:ea typeface="ＭＳ Ｐ明朝" panose="02020600040205080304" pitchFamily="18" charset="-128"/>
              </a:rPr>
              <a:t>分、</a:t>
            </a:r>
            <a:r>
              <a:rPr lang="en-US" altLang="ja-JP" sz="1463" dirty="0">
                <a:latin typeface="ＭＳ Ｐ明朝" panose="02020600040205080304" pitchFamily="18" charset="-128"/>
                <a:ea typeface="ＭＳ Ｐ明朝" panose="02020600040205080304" pitchFamily="18" charset="-128"/>
              </a:rPr>
              <a:t>2</a:t>
            </a:r>
            <a:r>
              <a:rPr lang="ja-JP" altLang="en-US" sz="1463" dirty="0">
                <a:latin typeface="ＭＳ Ｐ明朝" panose="02020600040205080304" pitchFamily="18" charset="-128"/>
                <a:ea typeface="ＭＳ Ｐ明朝" panose="02020600040205080304" pitchFamily="18" charset="-128"/>
              </a:rPr>
              <a:t>分、</a:t>
            </a:r>
            <a:r>
              <a:rPr lang="en-US" altLang="ja-JP" sz="1463" dirty="0">
                <a:latin typeface="ＭＳ Ｐ明朝" panose="02020600040205080304" pitchFamily="18" charset="-128"/>
                <a:ea typeface="ＭＳ Ｐ明朝" panose="02020600040205080304" pitchFamily="18" charset="-128"/>
              </a:rPr>
              <a:t>10</a:t>
            </a:r>
            <a:r>
              <a:rPr lang="ja-JP" altLang="en-US" sz="1463" dirty="0">
                <a:latin typeface="ＭＳ Ｐ明朝" panose="02020600040205080304" pitchFamily="18" charset="-128"/>
                <a:ea typeface="ＭＳ Ｐ明朝" panose="02020600040205080304" pitchFamily="18" charset="-128"/>
              </a:rPr>
              <a:t>分、</a:t>
            </a:r>
            <a:r>
              <a:rPr lang="en-US" altLang="ja-JP" sz="1463" dirty="0">
                <a:latin typeface="ＭＳ Ｐ明朝" panose="02020600040205080304" pitchFamily="18" charset="-128"/>
                <a:ea typeface="ＭＳ Ｐ明朝" panose="02020600040205080304" pitchFamily="18" charset="-128"/>
              </a:rPr>
              <a:t>60</a:t>
            </a:r>
            <a:r>
              <a:rPr lang="ja-JP" altLang="en-US" sz="1463" dirty="0">
                <a:latin typeface="ＭＳ Ｐ明朝" panose="02020600040205080304" pitchFamily="18" charset="-128"/>
                <a:ea typeface="ＭＳ Ｐ明朝" panose="02020600040205080304" pitchFamily="18" charset="-128"/>
              </a:rPr>
              <a:t>分</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　　　　　　　　　　　　　　　　</a:t>
            </a:r>
            <a:r>
              <a:rPr lang="en-US" altLang="ja-JP" sz="1463" dirty="0">
                <a:latin typeface="ＭＳ Ｐ明朝" panose="02020600040205080304" pitchFamily="18" charset="-128"/>
                <a:ea typeface="ＭＳ Ｐ明朝" panose="02020600040205080304" pitchFamily="18" charset="-128"/>
              </a:rPr>
              <a:t>240</a:t>
            </a:r>
            <a:r>
              <a:rPr lang="ja-JP" altLang="en-US" sz="1463" dirty="0">
                <a:latin typeface="ＭＳ Ｐ明朝" panose="02020600040205080304" pitchFamily="18" charset="-128"/>
                <a:ea typeface="ＭＳ Ｐ明朝" panose="02020600040205080304" pitchFamily="18" charset="-128"/>
              </a:rPr>
              <a:t>分、任意設定</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通信：</a:t>
            </a:r>
            <a:r>
              <a:rPr lang="en-US" altLang="ja-JP" sz="1463" dirty="0">
                <a:latin typeface="ＭＳ Ｐ明朝" panose="02020600040205080304" pitchFamily="18" charset="-128"/>
                <a:ea typeface="ＭＳ Ｐ明朝" panose="02020600040205080304" pitchFamily="18" charset="-128"/>
              </a:rPr>
              <a:t>USB</a:t>
            </a:r>
            <a:r>
              <a:rPr lang="ja-JP" altLang="en-US" sz="1463" dirty="0">
                <a:latin typeface="ＭＳ Ｐ明朝" panose="02020600040205080304" pitchFamily="18" charset="-128"/>
                <a:ea typeface="ＭＳ Ｐ明朝" panose="02020600040205080304" pitchFamily="18" charset="-128"/>
              </a:rPr>
              <a:t>→専用通信ソフト（</a:t>
            </a:r>
            <a:r>
              <a:rPr lang="en-US" altLang="ja-JP" sz="1463" dirty="0">
                <a:latin typeface="ＭＳ Ｐ明朝" panose="02020600040205080304" pitchFamily="18" charset="-128"/>
                <a:ea typeface="ＭＳ Ｐ明朝" panose="02020600040205080304" pitchFamily="18" charset="-128"/>
              </a:rPr>
              <a:t>OP</a:t>
            </a:r>
            <a:r>
              <a:rPr lang="ja-JP" altLang="en-US" sz="1463" dirty="0">
                <a:latin typeface="ＭＳ Ｐ明朝" panose="02020600040205080304" pitchFamily="18" charset="-128"/>
                <a:ea typeface="ＭＳ Ｐ明朝" panose="02020600040205080304" pitchFamily="18" charset="-128"/>
              </a:rPr>
              <a:t>）による</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　　　　データの読込</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使用環境：温度</a:t>
            </a:r>
            <a:r>
              <a:rPr lang="en-US" altLang="ja-JP" sz="1463" dirty="0">
                <a:latin typeface="ＭＳ Ｐ明朝" panose="02020600040205080304" pitchFamily="18" charset="-128"/>
                <a:ea typeface="ＭＳ Ｐ明朝" panose="02020600040205080304" pitchFamily="18" charset="-128"/>
              </a:rPr>
              <a:t>0</a:t>
            </a:r>
            <a:r>
              <a:rPr lang="ja-JP" altLang="en-US" sz="1463" dirty="0">
                <a:latin typeface="ＭＳ Ｐ明朝" panose="02020600040205080304" pitchFamily="18" charset="-128"/>
                <a:ea typeface="ＭＳ Ｐ明朝" panose="02020600040205080304" pitchFamily="18" charset="-128"/>
              </a:rPr>
              <a:t>～</a:t>
            </a:r>
            <a:r>
              <a:rPr lang="en-US" altLang="ja-JP" sz="1463" dirty="0">
                <a:latin typeface="ＭＳ Ｐ明朝" panose="02020600040205080304" pitchFamily="18" charset="-128"/>
                <a:ea typeface="ＭＳ Ｐ明朝" panose="02020600040205080304" pitchFamily="18" charset="-128"/>
              </a:rPr>
              <a:t>40</a:t>
            </a:r>
            <a:r>
              <a:rPr lang="ja-JP" altLang="en-US" sz="1463" dirty="0">
                <a:latin typeface="ＭＳ Ｐ明朝" panose="02020600040205080304" pitchFamily="18" charset="-128"/>
                <a:ea typeface="ＭＳ Ｐ明朝" panose="02020600040205080304" pitchFamily="18" charset="-128"/>
              </a:rPr>
              <a:t>度　湿度</a:t>
            </a:r>
            <a:r>
              <a:rPr lang="en-US" altLang="ja-JP" sz="1463" dirty="0">
                <a:latin typeface="ＭＳ Ｐ明朝" panose="02020600040205080304" pitchFamily="18" charset="-128"/>
                <a:ea typeface="ＭＳ Ｐ明朝" panose="02020600040205080304" pitchFamily="18" charset="-128"/>
              </a:rPr>
              <a:t>5</a:t>
            </a:r>
            <a:r>
              <a:rPr lang="ja-JP" altLang="en-US" sz="1463" dirty="0">
                <a:latin typeface="ＭＳ Ｐ明朝" panose="02020600040205080304" pitchFamily="18" charset="-128"/>
                <a:ea typeface="ＭＳ Ｐ明朝" panose="02020600040205080304" pitchFamily="18" charset="-128"/>
              </a:rPr>
              <a:t>～</a:t>
            </a:r>
            <a:r>
              <a:rPr lang="en-US" altLang="ja-JP" sz="1463" dirty="0">
                <a:latin typeface="ＭＳ Ｐ明朝" panose="02020600040205080304" pitchFamily="18" charset="-128"/>
                <a:ea typeface="ＭＳ Ｐ明朝" panose="02020600040205080304" pitchFamily="18" charset="-128"/>
              </a:rPr>
              <a:t>90</a:t>
            </a:r>
            <a:r>
              <a:rPr lang="ja-JP" altLang="en-US" sz="1463" dirty="0">
                <a:latin typeface="ＭＳ Ｐ明朝" panose="02020600040205080304" pitchFamily="18" charset="-128"/>
                <a:ea typeface="ＭＳ Ｐ明朝" panose="02020600040205080304" pitchFamily="18" charset="-128"/>
              </a:rPr>
              <a:t>％</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　　　　　　　（結露が無い事）</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電源：単三乾電池（使用時間</a:t>
            </a:r>
            <a:r>
              <a:rPr lang="en-US" altLang="ja-JP" sz="1463" dirty="0">
                <a:latin typeface="ＭＳ Ｐ明朝" panose="02020600040205080304" pitchFamily="18" charset="-128"/>
                <a:ea typeface="ＭＳ Ｐ明朝" panose="02020600040205080304" pitchFamily="18" charset="-128"/>
              </a:rPr>
              <a:t>10</a:t>
            </a:r>
            <a:r>
              <a:rPr lang="ja-JP" altLang="en-US" sz="1463" dirty="0">
                <a:latin typeface="ＭＳ Ｐ明朝" panose="02020600040205080304" pitchFamily="18" charset="-128"/>
                <a:ea typeface="ＭＳ Ｐ明朝" panose="02020600040205080304" pitchFamily="18" charset="-128"/>
              </a:rPr>
              <a:t>時間）</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　　　　</a:t>
            </a:r>
            <a:r>
              <a:rPr lang="en-US" altLang="ja-JP" sz="1463" dirty="0">
                <a:latin typeface="ＭＳ Ｐ明朝" panose="02020600040205080304" pitchFamily="18" charset="-128"/>
                <a:ea typeface="ＭＳ Ｐ明朝" panose="02020600040205080304" pitchFamily="18" charset="-128"/>
              </a:rPr>
              <a:t>AC100V</a:t>
            </a:r>
          </a:p>
          <a:p>
            <a:r>
              <a:rPr lang="ja-JP" altLang="en-US" sz="1463" dirty="0">
                <a:latin typeface="ＭＳ Ｐ明朝" panose="02020600040205080304" pitchFamily="18" charset="-128"/>
                <a:ea typeface="ＭＳ Ｐ明朝" panose="02020600040205080304" pitchFamily="18" charset="-128"/>
              </a:rPr>
              <a:t>寸法： </a:t>
            </a:r>
            <a:r>
              <a:rPr lang="en-US" altLang="ja-JP" sz="1463" dirty="0">
                <a:latin typeface="ＭＳ Ｐ明朝" panose="02020600040205080304" pitchFamily="18" charset="-128"/>
                <a:ea typeface="ＭＳ Ｐ明朝" panose="02020600040205080304" pitchFamily="18" charset="-128"/>
              </a:rPr>
              <a:t>W184 x D68 x H109.5 (</a:t>
            </a:r>
            <a:r>
              <a:rPr lang="ja-JP" altLang="en-US" sz="1463" dirty="0">
                <a:latin typeface="ＭＳ Ｐ明朝" panose="02020600040205080304" pitchFamily="18" charset="-128"/>
                <a:ea typeface="ＭＳ Ｐ明朝" panose="02020600040205080304" pitchFamily="18" charset="-128"/>
              </a:rPr>
              <a:t>突起物を除く）</a:t>
            </a:r>
            <a:endParaRPr lang="en-US" altLang="ja-JP" sz="1463" dirty="0">
              <a:latin typeface="ＭＳ Ｐ明朝" panose="02020600040205080304" pitchFamily="18" charset="-128"/>
              <a:ea typeface="ＭＳ Ｐ明朝" panose="02020600040205080304" pitchFamily="18" charset="-128"/>
            </a:endParaRPr>
          </a:p>
          <a:p>
            <a:r>
              <a:rPr lang="ja-JP" altLang="en-US" sz="1463" dirty="0">
                <a:latin typeface="ＭＳ Ｐ明朝" panose="02020600040205080304" pitchFamily="18" charset="-128"/>
                <a:ea typeface="ＭＳ Ｐ明朝" panose="02020600040205080304" pitchFamily="18" charset="-128"/>
              </a:rPr>
              <a:t>　　　　重量　</a:t>
            </a:r>
            <a:r>
              <a:rPr lang="en-US" altLang="ja-JP" sz="1463" dirty="0">
                <a:latin typeface="ＭＳ Ｐ明朝" panose="02020600040205080304" pitchFamily="18" charset="-128"/>
                <a:ea typeface="ＭＳ Ｐ明朝" panose="02020600040205080304" pitchFamily="18" charset="-128"/>
              </a:rPr>
              <a:t>1.1kg(</a:t>
            </a:r>
            <a:r>
              <a:rPr lang="ja-JP" altLang="en-US" sz="1463" dirty="0">
                <a:latin typeface="ＭＳ Ｐ明朝" panose="02020600040205080304" pitchFamily="18" charset="-128"/>
                <a:ea typeface="ＭＳ Ｐ明朝" panose="02020600040205080304" pitchFamily="18" charset="-128"/>
              </a:rPr>
              <a:t>電池含む）</a:t>
            </a:r>
            <a:endParaRPr lang="ja-JP" altLang="en-US" sz="1463" dirty="0">
              <a:latin typeface="+mj-ea"/>
              <a:ea typeface="+mj-ea"/>
            </a:endParaRPr>
          </a:p>
        </p:txBody>
      </p:sp>
      <p:pic>
        <p:nvPicPr>
          <p:cNvPr id="9" name="図 8"/>
          <p:cNvPicPr>
            <a:picLocks noChangeAspect="1"/>
          </p:cNvPicPr>
          <p:nvPr/>
        </p:nvPicPr>
        <p:blipFill rotWithShape="1">
          <a:blip r:embed="rId2"/>
          <a:srcRect l="35942" t="18429" r="36503" b="11748"/>
          <a:stretch/>
        </p:blipFill>
        <p:spPr>
          <a:xfrm>
            <a:off x="5373858" y="2321169"/>
            <a:ext cx="4096190" cy="3901746"/>
          </a:xfrm>
          <a:prstGeom prst="rect">
            <a:avLst/>
          </a:prstGeom>
        </p:spPr>
      </p:pic>
    </p:spTree>
    <p:extLst>
      <p:ext uri="{BB962C8B-B14F-4D97-AF65-F5344CB8AC3E}">
        <p14:creationId xmlns:p14="http://schemas.microsoft.com/office/powerpoint/2010/main" val="70086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34</a:t>
            </a:fld>
            <a:endParaRPr lang="ja-JP" altLang="en-US" dirty="0"/>
          </a:p>
        </p:txBody>
      </p:sp>
      <p:sp>
        <p:nvSpPr>
          <p:cNvPr id="3" name="正方形/長方形 2"/>
          <p:cNvSpPr/>
          <p:nvPr/>
        </p:nvSpPr>
        <p:spPr>
          <a:xfrm>
            <a:off x="253727" y="163509"/>
            <a:ext cx="5260807" cy="461665"/>
          </a:xfrm>
          <a:prstGeom prst="rect">
            <a:avLst/>
          </a:prstGeom>
        </p:spPr>
        <p:txBody>
          <a:bodyPr wrap="square">
            <a:spAutoFit/>
          </a:bodyPr>
          <a:lstStyle/>
          <a:p>
            <a:r>
              <a:rPr lang="ja-JP" altLang="en-US" sz="2400" dirty="0">
                <a:latin typeface="ＭＳ Ｐ明朝" panose="02020600040205080304" pitchFamily="18" charset="-128"/>
                <a:ea typeface="ＭＳ Ｐ明朝" panose="02020600040205080304" pitchFamily="18" charset="-128"/>
              </a:rPr>
              <a:t>最後に・・・</a:t>
            </a:r>
            <a:endParaRPr lang="ja-JP" altLang="en-US" sz="2400" dirty="0"/>
          </a:p>
        </p:txBody>
      </p:sp>
      <p:sp>
        <p:nvSpPr>
          <p:cNvPr id="2" name="タイトル 1"/>
          <p:cNvSpPr>
            <a:spLocks noGrp="1"/>
          </p:cNvSpPr>
          <p:nvPr>
            <p:ph type="title"/>
          </p:nvPr>
        </p:nvSpPr>
        <p:spPr>
          <a:xfrm>
            <a:off x="253727" y="685803"/>
            <a:ext cx="9092482" cy="5686862"/>
          </a:xfrm>
        </p:spPr>
        <p:txBody>
          <a:bodyPr>
            <a:noAutofit/>
          </a:bodyPr>
          <a:lstStyle/>
          <a:p>
            <a:r>
              <a:rPr lang="ja-JP" altLang="en-US" sz="3600" dirty="0">
                <a:latin typeface="ＭＳ Ｐ明朝" panose="02020600040205080304" pitchFamily="18" charset="-128"/>
                <a:ea typeface="ＭＳ Ｐ明朝" panose="02020600040205080304" pitchFamily="18" charset="-128"/>
              </a:rPr>
              <a:t>ご清聴有難うございました。</a:t>
            </a:r>
            <a:endParaRPr kumimoji="1" lang="ja-JP" altLang="en-US" sz="36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70167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84782" y="712572"/>
            <a:ext cx="9280723" cy="4798542"/>
          </a:xfrm>
        </p:spPr>
        <p:txBody>
          <a:bodyPr>
            <a:normAutofit fontScale="90000"/>
          </a:bodyPr>
          <a:lstStyle/>
          <a:p>
            <a:pPr algn="l"/>
            <a:r>
              <a:rPr kumimoji="1" lang="ja-JP" altLang="en-US" sz="2800" b="1" u="sng" dirty="0">
                <a:latin typeface="ＭＳ Ｐ明朝" panose="02020600040205080304" pitchFamily="18" charset="-128"/>
                <a:ea typeface="ＭＳ Ｐ明朝" panose="02020600040205080304" pitchFamily="18" charset="-128"/>
              </a:rPr>
              <a:t>〇当社ベルトコンベヤの主仕様</a:t>
            </a:r>
            <a:br>
              <a:rPr kumimoji="1" lang="en-US" altLang="ja-JP" sz="2800" b="1" u="sng" dirty="0">
                <a:latin typeface="ＭＳ Ｐ明朝" panose="02020600040205080304" pitchFamily="18" charset="-128"/>
                <a:ea typeface="ＭＳ Ｐ明朝" panose="02020600040205080304" pitchFamily="18" charset="-128"/>
              </a:rPr>
            </a:br>
            <a:br>
              <a:rPr kumimoji="1" lang="en-US" altLang="ja-JP" sz="2800" u="sng"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①搬送量：　最大</a:t>
            </a:r>
            <a:r>
              <a:rPr lang="en-US" altLang="ja-JP" sz="2800" dirty="0">
                <a:latin typeface="ＭＳ Ｐ明朝" panose="02020600040205080304" pitchFamily="18" charset="-128"/>
                <a:ea typeface="ＭＳ Ｐ明朝" panose="02020600040205080304" pitchFamily="18" charset="-128"/>
              </a:rPr>
              <a:t>300t/h</a:t>
            </a:r>
            <a:r>
              <a:rPr lang="ja-JP" altLang="en-US" sz="2800" dirty="0">
                <a:latin typeface="ＭＳ Ｐ明朝" panose="02020600040205080304" pitchFamily="18" charset="-128"/>
                <a:ea typeface="ＭＳ Ｐ明朝" panose="02020600040205080304" pitchFamily="18" charset="-128"/>
              </a:rPr>
              <a:t>（</a:t>
            </a:r>
            <a:r>
              <a:rPr lang="en-US" altLang="ja-JP" sz="2800" dirty="0">
                <a:latin typeface="ＭＳ Ｐ明朝" panose="02020600040205080304" pitchFamily="18" charset="-128"/>
                <a:ea typeface="ＭＳ Ｐ明朝" panose="02020600040205080304" pitchFamily="18" charset="-128"/>
              </a:rPr>
              <a:t>V</a:t>
            </a:r>
            <a:r>
              <a:rPr lang="ja-JP" altLang="en-US" sz="2800" dirty="0">
                <a:latin typeface="ＭＳ Ｐ明朝" panose="02020600040205080304" pitchFamily="18" charset="-128"/>
                <a:ea typeface="ＭＳ Ｐ明朝" panose="02020600040205080304" pitchFamily="18" charset="-128"/>
              </a:rPr>
              <a:t>＝</a:t>
            </a:r>
            <a:r>
              <a:rPr lang="en-US" altLang="ja-JP" sz="2800" dirty="0">
                <a:latin typeface="ＭＳ Ｐ明朝" panose="02020600040205080304" pitchFamily="18" charset="-128"/>
                <a:ea typeface="ＭＳ Ｐ明朝" panose="02020600040205080304" pitchFamily="18" charset="-128"/>
              </a:rPr>
              <a:t>150m/min)</a:t>
            </a:r>
            <a:br>
              <a:rPr lang="en-US" altLang="ja-JP" sz="2800" dirty="0">
                <a:latin typeface="ＭＳ Ｐ明朝" panose="02020600040205080304" pitchFamily="18" charset="-128"/>
                <a:ea typeface="ＭＳ Ｐ明朝" panose="02020600040205080304" pitchFamily="18" charset="-128"/>
              </a:rPr>
            </a:br>
            <a:r>
              <a:rPr lang="en-US" altLang="ja-JP" sz="2800" dirty="0">
                <a:latin typeface="ＭＳ Ｐ明朝" panose="02020600040205080304" pitchFamily="18" charset="-128"/>
                <a:ea typeface="ＭＳ Ｐ明朝" panose="02020600040205080304" pitchFamily="18" charset="-128"/>
              </a:rPr>
              <a:t>     ※</a:t>
            </a:r>
            <a:r>
              <a:rPr lang="ja-JP" altLang="en-US" sz="2800" dirty="0">
                <a:latin typeface="ＭＳ Ｐ明朝" panose="02020600040205080304" pitchFamily="18" charset="-128"/>
                <a:ea typeface="ＭＳ Ｐ明朝" panose="02020600040205080304" pitchFamily="18" charset="-128"/>
              </a:rPr>
              <a:t>搬送条件により能力は低減</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②コンベヤ機長：～</a:t>
            </a:r>
            <a:r>
              <a:rPr lang="en-US" altLang="ja-JP" sz="2800" dirty="0">
                <a:latin typeface="ＭＳ Ｐ明朝" panose="02020600040205080304" pitchFamily="18" charset="-128"/>
                <a:ea typeface="ＭＳ Ｐ明朝" panose="02020600040205080304" pitchFamily="18" charset="-128"/>
              </a:rPr>
              <a:t>2500</a:t>
            </a:r>
            <a:r>
              <a:rPr lang="ja-JP" altLang="en-US" sz="2800" dirty="0" err="1">
                <a:latin typeface="ＭＳ Ｐ明朝" panose="02020600040205080304" pitchFamily="18" charset="-128"/>
                <a:ea typeface="ＭＳ Ｐ明朝" panose="02020600040205080304" pitchFamily="18" charset="-128"/>
              </a:rPr>
              <a:t>ｍ</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a:t>
            </a:r>
            <a:r>
              <a:rPr lang="en-US" altLang="ja-JP" sz="2800" dirty="0">
                <a:latin typeface="ＭＳ Ｐ明朝" panose="02020600040205080304" pitchFamily="18" charset="-128"/>
                <a:ea typeface="ＭＳ Ｐ明朝" panose="02020600040205080304" pitchFamily="18" charset="-128"/>
              </a:rPr>
              <a:t>※</a:t>
            </a:r>
            <a:r>
              <a:rPr lang="ja-JP" altLang="en-US" sz="2800" dirty="0">
                <a:latin typeface="ＭＳ Ｐ明朝" panose="02020600040205080304" pitchFamily="18" charset="-128"/>
                <a:ea typeface="ＭＳ Ｐ明朝" panose="02020600040205080304" pitchFamily="18" charset="-128"/>
              </a:rPr>
              <a:t>勾配により変化</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③ベルト幅：</a:t>
            </a:r>
            <a:r>
              <a:rPr lang="en-US" altLang="ja-JP" sz="2800" dirty="0">
                <a:latin typeface="ＭＳ Ｐ明朝" panose="02020600040205080304" pitchFamily="18" charset="-128"/>
                <a:ea typeface="ＭＳ Ｐ明朝" panose="02020600040205080304" pitchFamily="18" charset="-128"/>
              </a:rPr>
              <a:t>600mm</a:t>
            </a:r>
            <a:br>
              <a:rPr lang="en-US" altLang="ja-JP" sz="2800" dirty="0">
                <a:latin typeface="ＭＳ Ｐ明朝" panose="02020600040205080304" pitchFamily="18" charset="-128"/>
                <a:ea typeface="ＭＳ Ｐ明朝" panose="02020600040205080304" pitchFamily="18" charset="-128"/>
              </a:rPr>
            </a:br>
            <a:r>
              <a:rPr lang="en-US" altLang="ja-JP" sz="2800" dirty="0">
                <a:latin typeface="ＭＳ Ｐ明朝" panose="02020600040205080304" pitchFamily="18" charset="-128"/>
                <a:ea typeface="ＭＳ Ｐ明朝" panose="02020600040205080304" pitchFamily="18" charset="-128"/>
              </a:rPr>
              <a:t>   </a:t>
            </a:r>
            <a:r>
              <a:rPr lang="ja-JP" altLang="en-US" sz="2800" dirty="0">
                <a:latin typeface="ＭＳ Ｐ明朝" panose="02020600040205080304" pitchFamily="18" charset="-128"/>
                <a:ea typeface="ＭＳ Ｐ明朝" panose="02020600040205080304" pitchFamily="18" charset="-128"/>
              </a:rPr>
              <a:t>　</a:t>
            </a:r>
            <a:r>
              <a:rPr lang="en-US" altLang="ja-JP" sz="2800" dirty="0">
                <a:latin typeface="ＭＳ Ｐ明朝" panose="02020600040205080304" pitchFamily="18" charset="-128"/>
                <a:ea typeface="ＭＳ Ｐ明朝" panose="02020600040205080304" pitchFamily="18" charset="-128"/>
              </a:rPr>
              <a:t>※</a:t>
            </a:r>
            <a:r>
              <a:rPr lang="ja-JP" altLang="en-US" sz="2800" dirty="0">
                <a:latin typeface="ＭＳ Ｐ明朝" panose="02020600040205080304" pitchFamily="18" charset="-128"/>
                <a:ea typeface="ＭＳ Ｐ明朝" panose="02020600040205080304" pitchFamily="18" charset="-128"/>
              </a:rPr>
              <a:t>要望により </a:t>
            </a:r>
            <a:r>
              <a:rPr lang="en-US" altLang="ja-JP" sz="2800" dirty="0">
                <a:latin typeface="ＭＳ Ｐ明朝" panose="02020600040205080304" pitchFamily="18" charset="-128"/>
                <a:ea typeface="ＭＳ Ｐ明朝" panose="02020600040205080304" pitchFamily="18" charset="-128"/>
              </a:rPr>
              <a:t>750mm 900mm</a:t>
            </a:r>
            <a:r>
              <a:rPr lang="ja-JP" altLang="en-US" sz="2800" dirty="0">
                <a:latin typeface="ＭＳ Ｐ明朝" panose="02020600040205080304" pitchFamily="18" charset="-128"/>
                <a:ea typeface="ＭＳ Ｐ明朝" panose="02020600040205080304" pitchFamily="18" charset="-128"/>
              </a:rPr>
              <a:t>対応可能</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a:t>
            </a:r>
            <a:br>
              <a:rPr lang="en-US" altLang="ja-JP" sz="2800" dirty="0">
                <a:latin typeface="ＭＳ Ｐ明朝" panose="02020600040205080304" pitchFamily="18" charset="-128"/>
                <a:ea typeface="ＭＳ Ｐ明朝" panose="02020600040205080304" pitchFamily="18" charset="-128"/>
              </a:rPr>
            </a:br>
            <a:r>
              <a:rPr lang="ja-JP" altLang="en-US" sz="2800" dirty="0">
                <a:latin typeface="ＭＳ Ｐ明朝" panose="02020600040205080304" pitchFamily="18" charset="-128"/>
                <a:ea typeface="ＭＳ Ｐ明朝" panose="02020600040205080304" pitchFamily="18" charset="-128"/>
              </a:rPr>
              <a:t>　④ベルト駆動力：</a:t>
            </a:r>
            <a:r>
              <a:rPr lang="en-US" altLang="ja-JP" sz="2800" dirty="0">
                <a:latin typeface="ＭＳ Ｐ明朝" panose="02020600040205080304" pitchFamily="18" charset="-128"/>
                <a:ea typeface="ＭＳ Ｐ明朝" panose="02020600040205080304" pitchFamily="18" charset="-128"/>
              </a:rPr>
              <a:t>150kw(</a:t>
            </a:r>
            <a:r>
              <a:rPr lang="ja-JP" altLang="en-US" sz="2800" dirty="0">
                <a:latin typeface="ＭＳ Ｐ明朝" panose="02020600040205080304" pitchFamily="18" charset="-128"/>
                <a:ea typeface="ＭＳ Ｐ明朝" panose="02020600040205080304" pitchFamily="18" charset="-128"/>
              </a:rPr>
              <a:t>ベルトコンベヤ　標準動力として）</a:t>
            </a:r>
            <a:br>
              <a:rPr lang="en-US" altLang="ja-JP" sz="2800" dirty="0">
                <a:latin typeface="ＭＳ Ｐ明朝" panose="02020600040205080304" pitchFamily="18" charset="-128"/>
                <a:ea typeface="ＭＳ Ｐ明朝" panose="02020600040205080304" pitchFamily="18" charset="-128"/>
              </a:rPr>
            </a:br>
            <a:endParaRPr kumimoji="1" lang="ja-JP" altLang="en-US" sz="2800"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4</a:t>
            </a:fld>
            <a:endParaRPr lang="ja-JP" altLang="en-US" dirty="0"/>
          </a:p>
        </p:txBody>
      </p:sp>
      <p:sp>
        <p:nvSpPr>
          <p:cNvPr id="5" name="タイトル 1"/>
          <p:cNvSpPr txBox="1">
            <a:spLocks/>
          </p:cNvSpPr>
          <p:nvPr/>
        </p:nvSpPr>
        <p:spPr>
          <a:xfrm>
            <a:off x="468758" y="0"/>
            <a:ext cx="6858799" cy="548485"/>
          </a:xfrm>
          <a:prstGeom prst="rect">
            <a:avLst/>
          </a:prstGeom>
          <a:effectLst/>
        </p:spPr>
        <p:txBody>
          <a:bodyPr vert="horz" lIns="91440" tIns="45720" rIns="91440" bIns="45720" rtlCol="0" anchor="ctr">
            <a:normAutofit fontScale="25000" lnSpcReduction="20000"/>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endParaRPr lang="en-US" altLang="ja-JP" sz="3200" dirty="0">
              <a:latin typeface="ＭＳ Ｐ明朝" panose="02020600040205080304" pitchFamily="18" charset="-128"/>
              <a:ea typeface="ＭＳ Ｐ明朝" panose="02020600040205080304" pitchFamily="18" charset="-128"/>
            </a:endParaRPr>
          </a:p>
          <a:p>
            <a:pPr algn="l"/>
            <a:r>
              <a:rPr lang="en-US" altLang="ja-JP" sz="9600" dirty="0">
                <a:latin typeface="ＭＳ Ｐ明朝" panose="02020600040205080304" pitchFamily="18" charset="-128"/>
                <a:ea typeface="ＭＳ Ｐ明朝" panose="02020600040205080304" pitchFamily="18" charset="-128"/>
              </a:rPr>
              <a:t>2.</a:t>
            </a:r>
            <a:r>
              <a:rPr lang="ja-JP" altLang="en-US" sz="9600" dirty="0">
                <a:latin typeface="ＭＳ Ｐ明朝" panose="02020600040205080304" pitchFamily="18" charset="-128"/>
                <a:ea typeface="ＭＳ Ｐ明朝" panose="02020600040205080304" pitchFamily="18" charset="-128"/>
              </a:rPr>
              <a:t>保有機種に関して（ベルトコンベヤ・破砕機）</a:t>
            </a:r>
            <a:br>
              <a:rPr lang="en-US" altLang="ja-JP" sz="9600" dirty="0">
                <a:latin typeface="ＭＳ Ｐ明朝" panose="02020600040205080304" pitchFamily="18" charset="-128"/>
                <a:ea typeface="ＭＳ Ｐ明朝" panose="02020600040205080304" pitchFamily="18" charset="-128"/>
              </a:rPr>
            </a:br>
            <a:endParaRPr lang="ja-JP" altLang="en-US" sz="3200" b="1"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63990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1049" y="761999"/>
            <a:ext cx="9280723" cy="696098"/>
          </a:xfrm>
        </p:spPr>
        <p:txBody>
          <a:bodyPr>
            <a:normAutofit/>
          </a:bodyPr>
          <a:lstStyle/>
          <a:p>
            <a:pPr algn="l"/>
            <a:r>
              <a:rPr kumimoji="1" lang="ja-JP" altLang="en-US" sz="2800" dirty="0">
                <a:latin typeface="ＭＳ Ｐ明朝" panose="02020600040205080304" pitchFamily="18" charset="-128"/>
                <a:ea typeface="ＭＳ Ｐ明朝" panose="02020600040205080304" pitchFamily="18" charset="-128"/>
              </a:rPr>
              <a:t>〇テールピース台車</a:t>
            </a:r>
          </a:p>
        </p:txBody>
      </p:sp>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5</a:t>
            </a:fld>
            <a:endParaRPr lang="ja-JP" altLang="en-US" dirty="0"/>
          </a:p>
        </p:txBody>
      </p:sp>
      <p:sp>
        <p:nvSpPr>
          <p:cNvPr id="5" name="タイトル 1"/>
          <p:cNvSpPr txBox="1">
            <a:spLocks/>
          </p:cNvSpPr>
          <p:nvPr/>
        </p:nvSpPr>
        <p:spPr>
          <a:xfrm>
            <a:off x="468758" y="0"/>
            <a:ext cx="6858799" cy="548485"/>
          </a:xfrm>
          <a:prstGeom prst="rect">
            <a:avLst/>
          </a:prstGeom>
          <a:effectLst/>
        </p:spPr>
        <p:txBody>
          <a:bodyPr vert="horz" lIns="91440" tIns="45720" rIns="91440" bIns="45720" rtlCol="0" anchor="ctr">
            <a:normAutofit fontScale="25000" lnSpcReduction="20000"/>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endParaRPr lang="en-US" altLang="ja-JP" sz="3200" dirty="0">
              <a:latin typeface="ＭＳ Ｐ明朝" panose="02020600040205080304" pitchFamily="18" charset="-128"/>
              <a:ea typeface="ＭＳ Ｐ明朝" panose="02020600040205080304" pitchFamily="18" charset="-128"/>
            </a:endParaRPr>
          </a:p>
          <a:p>
            <a:pPr algn="l"/>
            <a:r>
              <a:rPr lang="en-US" altLang="ja-JP" sz="9600" dirty="0">
                <a:latin typeface="ＭＳ Ｐ明朝" panose="02020600040205080304" pitchFamily="18" charset="-128"/>
                <a:ea typeface="ＭＳ Ｐ明朝" panose="02020600040205080304" pitchFamily="18" charset="-128"/>
              </a:rPr>
              <a:t>2.</a:t>
            </a:r>
            <a:r>
              <a:rPr lang="ja-JP" altLang="en-US" sz="9600" dirty="0">
                <a:latin typeface="ＭＳ Ｐ明朝" panose="02020600040205080304" pitchFamily="18" charset="-128"/>
                <a:ea typeface="ＭＳ Ｐ明朝" panose="02020600040205080304" pitchFamily="18" charset="-128"/>
              </a:rPr>
              <a:t>保有機種に関して（ベルトコンベヤ・破砕機）</a:t>
            </a:r>
            <a:br>
              <a:rPr lang="en-US" altLang="ja-JP" sz="9600" dirty="0">
                <a:latin typeface="ＭＳ Ｐ明朝" panose="02020600040205080304" pitchFamily="18" charset="-128"/>
                <a:ea typeface="ＭＳ Ｐ明朝" panose="02020600040205080304" pitchFamily="18" charset="-128"/>
              </a:rPr>
            </a:br>
            <a:endParaRPr lang="ja-JP" altLang="en-US" sz="3200" b="1" dirty="0">
              <a:latin typeface="ＭＳ Ｐ明朝" panose="02020600040205080304" pitchFamily="18" charset="-128"/>
              <a:ea typeface="ＭＳ Ｐ明朝" panose="02020600040205080304" pitchFamily="18" charset="-128"/>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550" y="1458097"/>
            <a:ext cx="8882449" cy="4917990"/>
          </a:xfrm>
          <a:prstGeom prst="rect">
            <a:avLst/>
          </a:prstGeom>
        </p:spPr>
      </p:pic>
    </p:spTree>
    <p:extLst>
      <p:ext uri="{BB962C8B-B14F-4D97-AF65-F5344CB8AC3E}">
        <p14:creationId xmlns:p14="http://schemas.microsoft.com/office/powerpoint/2010/main" val="208167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1049" y="761999"/>
            <a:ext cx="9280723" cy="696098"/>
          </a:xfrm>
        </p:spPr>
        <p:txBody>
          <a:bodyPr>
            <a:normAutofit/>
          </a:bodyPr>
          <a:lstStyle/>
          <a:p>
            <a:pPr algn="l"/>
            <a:r>
              <a:rPr kumimoji="1" lang="ja-JP" altLang="en-US" sz="2800" dirty="0">
                <a:latin typeface="ＭＳ Ｐ明朝" panose="02020600040205080304" pitchFamily="18" charset="-128"/>
                <a:ea typeface="ＭＳ Ｐ明朝" panose="02020600040205080304" pitchFamily="18" charset="-128"/>
              </a:rPr>
              <a:t>〇ベルトストレージ</a:t>
            </a:r>
          </a:p>
        </p:txBody>
      </p:sp>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6</a:t>
            </a:fld>
            <a:endParaRPr lang="ja-JP" altLang="en-US" dirty="0"/>
          </a:p>
        </p:txBody>
      </p:sp>
      <p:sp>
        <p:nvSpPr>
          <p:cNvPr id="5" name="タイトル 1"/>
          <p:cNvSpPr txBox="1">
            <a:spLocks/>
          </p:cNvSpPr>
          <p:nvPr/>
        </p:nvSpPr>
        <p:spPr>
          <a:xfrm>
            <a:off x="468758" y="0"/>
            <a:ext cx="6858799" cy="548485"/>
          </a:xfrm>
          <a:prstGeom prst="rect">
            <a:avLst/>
          </a:prstGeom>
          <a:effectLst/>
        </p:spPr>
        <p:txBody>
          <a:bodyPr vert="horz" lIns="91440" tIns="45720" rIns="91440" bIns="45720" rtlCol="0" anchor="ctr">
            <a:normAutofit fontScale="25000" lnSpcReduction="20000"/>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endParaRPr lang="en-US" altLang="ja-JP" sz="3200" dirty="0">
              <a:latin typeface="ＭＳ Ｐ明朝" panose="02020600040205080304" pitchFamily="18" charset="-128"/>
              <a:ea typeface="ＭＳ Ｐ明朝" panose="02020600040205080304" pitchFamily="18" charset="-128"/>
            </a:endParaRPr>
          </a:p>
          <a:p>
            <a:pPr algn="l"/>
            <a:r>
              <a:rPr lang="en-US" altLang="ja-JP" sz="9600" dirty="0">
                <a:latin typeface="ＭＳ Ｐ明朝" panose="02020600040205080304" pitchFamily="18" charset="-128"/>
                <a:ea typeface="ＭＳ Ｐ明朝" panose="02020600040205080304" pitchFamily="18" charset="-128"/>
              </a:rPr>
              <a:t>2.</a:t>
            </a:r>
            <a:r>
              <a:rPr lang="ja-JP" altLang="en-US" sz="9600" dirty="0">
                <a:latin typeface="ＭＳ Ｐ明朝" panose="02020600040205080304" pitchFamily="18" charset="-128"/>
                <a:ea typeface="ＭＳ Ｐ明朝" panose="02020600040205080304" pitchFamily="18" charset="-128"/>
              </a:rPr>
              <a:t>保有機種に関して（ベルトコンベヤ・破砕機）</a:t>
            </a:r>
            <a:br>
              <a:rPr lang="en-US" altLang="ja-JP" sz="9600" dirty="0">
                <a:latin typeface="ＭＳ Ｐ明朝" panose="02020600040205080304" pitchFamily="18" charset="-128"/>
                <a:ea typeface="ＭＳ Ｐ明朝" panose="02020600040205080304" pitchFamily="18" charset="-128"/>
              </a:rPr>
            </a:br>
            <a:endParaRPr lang="ja-JP" altLang="en-US" sz="3200" b="1" dirty="0">
              <a:latin typeface="ＭＳ Ｐ明朝" panose="02020600040205080304" pitchFamily="18" charset="-128"/>
              <a:ea typeface="ＭＳ Ｐ明朝" panose="02020600040205080304" pitchFamily="18" charset="-128"/>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386" y="1458097"/>
            <a:ext cx="8824322" cy="4753904"/>
          </a:xfrm>
          <a:prstGeom prst="rect">
            <a:avLst/>
          </a:prstGeom>
        </p:spPr>
      </p:pic>
    </p:spTree>
    <p:extLst>
      <p:ext uri="{BB962C8B-B14F-4D97-AF65-F5344CB8AC3E}">
        <p14:creationId xmlns:p14="http://schemas.microsoft.com/office/powerpoint/2010/main" val="75011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1049" y="761999"/>
            <a:ext cx="9280723" cy="696098"/>
          </a:xfrm>
        </p:spPr>
        <p:txBody>
          <a:bodyPr>
            <a:normAutofit/>
          </a:bodyPr>
          <a:lstStyle/>
          <a:p>
            <a:pPr algn="l"/>
            <a:r>
              <a:rPr kumimoji="1" lang="ja-JP" altLang="en-US" sz="2800" dirty="0">
                <a:latin typeface="ＭＳ Ｐ明朝" panose="02020600040205080304" pitchFamily="18" charset="-128"/>
                <a:ea typeface="ＭＳ Ｐ明朝" panose="02020600040205080304" pitchFamily="18" charset="-128"/>
              </a:rPr>
              <a:t>〇ヘッド部、メインドライブ</a:t>
            </a:r>
          </a:p>
        </p:txBody>
      </p:sp>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7</a:t>
            </a:fld>
            <a:endParaRPr lang="ja-JP" altLang="en-US" dirty="0"/>
          </a:p>
        </p:txBody>
      </p:sp>
      <p:sp>
        <p:nvSpPr>
          <p:cNvPr id="5" name="タイトル 1"/>
          <p:cNvSpPr txBox="1">
            <a:spLocks/>
          </p:cNvSpPr>
          <p:nvPr/>
        </p:nvSpPr>
        <p:spPr>
          <a:xfrm>
            <a:off x="468758" y="0"/>
            <a:ext cx="6858799" cy="548485"/>
          </a:xfrm>
          <a:prstGeom prst="rect">
            <a:avLst/>
          </a:prstGeom>
          <a:effectLst/>
        </p:spPr>
        <p:txBody>
          <a:bodyPr vert="horz" lIns="91440" tIns="45720" rIns="91440" bIns="45720" rtlCol="0" anchor="ctr">
            <a:normAutofit fontScale="25000" lnSpcReduction="20000"/>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endParaRPr lang="en-US" altLang="ja-JP" sz="3200" dirty="0">
              <a:latin typeface="ＭＳ Ｐ明朝" panose="02020600040205080304" pitchFamily="18" charset="-128"/>
              <a:ea typeface="ＭＳ Ｐ明朝" panose="02020600040205080304" pitchFamily="18" charset="-128"/>
            </a:endParaRPr>
          </a:p>
          <a:p>
            <a:pPr algn="l"/>
            <a:r>
              <a:rPr lang="en-US" altLang="ja-JP" sz="9600" dirty="0">
                <a:latin typeface="ＭＳ Ｐ明朝" panose="02020600040205080304" pitchFamily="18" charset="-128"/>
                <a:ea typeface="ＭＳ Ｐ明朝" panose="02020600040205080304" pitchFamily="18" charset="-128"/>
              </a:rPr>
              <a:t>2.</a:t>
            </a:r>
            <a:r>
              <a:rPr lang="ja-JP" altLang="en-US" sz="9600" dirty="0">
                <a:latin typeface="ＭＳ Ｐ明朝" panose="02020600040205080304" pitchFamily="18" charset="-128"/>
                <a:ea typeface="ＭＳ Ｐ明朝" panose="02020600040205080304" pitchFamily="18" charset="-128"/>
              </a:rPr>
              <a:t>保有機種に関して（ベルトコンベヤ・破砕機）</a:t>
            </a:r>
            <a:br>
              <a:rPr lang="en-US" altLang="ja-JP" sz="9600" dirty="0">
                <a:latin typeface="ＭＳ Ｐ明朝" panose="02020600040205080304" pitchFamily="18" charset="-128"/>
                <a:ea typeface="ＭＳ Ｐ明朝" panose="02020600040205080304" pitchFamily="18" charset="-128"/>
              </a:rPr>
            </a:br>
            <a:endParaRPr lang="ja-JP" altLang="en-US" sz="3200" b="1" dirty="0">
              <a:latin typeface="ＭＳ Ｐ明朝" panose="02020600040205080304" pitchFamily="18" charset="-128"/>
              <a:ea typeface="ＭＳ Ｐ明朝" panose="02020600040205080304" pitchFamily="18" charset="-128"/>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772" y="1458097"/>
            <a:ext cx="9144000" cy="4914994"/>
          </a:xfrm>
          <a:prstGeom prst="rect">
            <a:avLst/>
          </a:prstGeom>
        </p:spPr>
      </p:pic>
    </p:spTree>
    <p:extLst>
      <p:ext uri="{BB962C8B-B14F-4D97-AF65-F5344CB8AC3E}">
        <p14:creationId xmlns:p14="http://schemas.microsoft.com/office/powerpoint/2010/main" val="134733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1049" y="761999"/>
            <a:ext cx="9280723" cy="696098"/>
          </a:xfrm>
        </p:spPr>
        <p:txBody>
          <a:bodyPr>
            <a:normAutofit/>
          </a:bodyPr>
          <a:lstStyle/>
          <a:p>
            <a:pPr algn="l"/>
            <a:r>
              <a:rPr kumimoji="1" lang="ja-JP" altLang="en-US" sz="2800" dirty="0">
                <a:latin typeface="ＭＳ Ｐ明朝" panose="02020600040205080304" pitchFamily="18" charset="-128"/>
                <a:ea typeface="ＭＳ Ｐ明朝" panose="02020600040205080304" pitchFamily="18" charset="-128"/>
              </a:rPr>
              <a:t>〇中間部材　キャリアローラ</a:t>
            </a:r>
          </a:p>
        </p:txBody>
      </p:sp>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8</a:t>
            </a:fld>
            <a:endParaRPr lang="ja-JP" altLang="en-US" dirty="0"/>
          </a:p>
        </p:txBody>
      </p:sp>
      <p:sp>
        <p:nvSpPr>
          <p:cNvPr id="5" name="タイトル 1"/>
          <p:cNvSpPr txBox="1">
            <a:spLocks/>
          </p:cNvSpPr>
          <p:nvPr/>
        </p:nvSpPr>
        <p:spPr>
          <a:xfrm>
            <a:off x="468758" y="0"/>
            <a:ext cx="6858799" cy="548485"/>
          </a:xfrm>
          <a:prstGeom prst="rect">
            <a:avLst/>
          </a:prstGeom>
          <a:effectLst/>
        </p:spPr>
        <p:txBody>
          <a:bodyPr vert="horz" lIns="91440" tIns="45720" rIns="91440" bIns="45720" rtlCol="0" anchor="ctr">
            <a:normAutofit fontScale="25000" lnSpcReduction="20000"/>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endParaRPr lang="en-US" altLang="ja-JP" sz="3200" dirty="0">
              <a:latin typeface="ＭＳ Ｐ明朝" panose="02020600040205080304" pitchFamily="18" charset="-128"/>
              <a:ea typeface="ＭＳ Ｐ明朝" panose="02020600040205080304" pitchFamily="18" charset="-128"/>
            </a:endParaRPr>
          </a:p>
          <a:p>
            <a:pPr algn="l"/>
            <a:r>
              <a:rPr lang="en-US" altLang="ja-JP" sz="9600" dirty="0">
                <a:latin typeface="ＭＳ Ｐ明朝" panose="02020600040205080304" pitchFamily="18" charset="-128"/>
                <a:ea typeface="ＭＳ Ｐ明朝" panose="02020600040205080304" pitchFamily="18" charset="-128"/>
              </a:rPr>
              <a:t>2.</a:t>
            </a:r>
            <a:r>
              <a:rPr lang="ja-JP" altLang="en-US" sz="9600" dirty="0">
                <a:latin typeface="ＭＳ Ｐ明朝" panose="02020600040205080304" pitchFamily="18" charset="-128"/>
                <a:ea typeface="ＭＳ Ｐ明朝" panose="02020600040205080304" pitchFamily="18" charset="-128"/>
              </a:rPr>
              <a:t>保有機種に関して（ベルトコンベヤ・破砕機）</a:t>
            </a:r>
            <a:br>
              <a:rPr lang="en-US" altLang="ja-JP" sz="9600" dirty="0">
                <a:latin typeface="ＭＳ Ｐ明朝" panose="02020600040205080304" pitchFamily="18" charset="-128"/>
                <a:ea typeface="ＭＳ Ｐ明朝" panose="02020600040205080304" pitchFamily="18" charset="-128"/>
              </a:rPr>
            </a:br>
            <a:endParaRPr lang="ja-JP" altLang="en-US" sz="3200" b="1" dirty="0">
              <a:latin typeface="ＭＳ Ｐ明朝" panose="02020600040205080304" pitchFamily="18" charset="-128"/>
              <a:ea typeface="ＭＳ Ｐ明朝" panose="02020600040205080304" pitchFamily="18" charset="-128"/>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279" y="1458097"/>
            <a:ext cx="9144000" cy="4821383"/>
          </a:xfrm>
          <a:prstGeom prst="rect">
            <a:avLst/>
          </a:prstGeom>
        </p:spPr>
      </p:pic>
    </p:spTree>
    <p:extLst>
      <p:ext uri="{BB962C8B-B14F-4D97-AF65-F5344CB8AC3E}">
        <p14:creationId xmlns:p14="http://schemas.microsoft.com/office/powerpoint/2010/main" val="277118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1049" y="761999"/>
            <a:ext cx="9280723" cy="696098"/>
          </a:xfrm>
        </p:spPr>
        <p:txBody>
          <a:bodyPr>
            <a:normAutofit/>
          </a:bodyPr>
          <a:lstStyle/>
          <a:p>
            <a:pPr algn="l"/>
            <a:r>
              <a:rPr kumimoji="1" lang="ja-JP" altLang="en-US" sz="2800" dirty="0">
                <a:latin typeface="ＭＳ Ｐ明朝" panose="02020600040205080304" pitchFamily="18" charset="-128"/>
                <a:ea typeface="ＭＳ Ｐ明朝" panose="02020600040205080304" pitchFamily="18" charset="-128"/>
              </a:rPr>
              <a:t>〇中間部材　コンベヤフレーム</a:t>
            </a:r>
          </a:p>
        </p:txBody>
      </p:sp>
      <p:sp>
        <p:nvSpPr>
          <p:cNvPr id="4" name="スライド番号プレースホルダー 3"/>
          <p:cNvSpPr>
            <a:spLocks noGrp="1"/>
          </p:cNvSpPr>
          <p:nvPr>
            <p:ph type="sldNum" sz="quarter" idx="4"/>
          </p:nvPr>
        </p:nvSpPr>
        <p:spPr/>
        <p:txBody>
          <a:bodyPr/>
          <a:lstStyle/>
          <a:p>
            <a:fld id="{E4DD4CA9-FFF4-4929-B1F3-DD754470E6A2}" type="slidenum">
              <a:rPr lang="ja-JP" altLang="en-US" smtClean="0"/>
              <a:pPr/>
              <a:t>9</a:t>
            </a:fld>
            <a:endParaRPr lang="ja-JP" altLang="en-US" dirty="0"/>
          </a:p>
        </p:txBody>
      </p:sp>
      <p:sp>
        <p:nvSpPr>
          <p:cNvPr id="5" name="タイトル 1"/>
          <p:cNvSpPr txBox="1">
            <a:spLocks/>
          </p:cNvSpPr>
          <p:nvPr/>
        </p:nvSpPr>
        <p:spPr>
          <a:xfrm>
            <a:off x="468758" y="0"/>
            <a:ext cx="6858799" cy="548485"/>
          </a:xfrm>
          <a:prstGeom prst="rect">
            <a:avLst/>
          </a:prstGeom>
          <a:effectLst/>
        </p:spPr>
        <p:txBody>
          <a:bodyPr vert="horz" lIns="91440" tIns="45720" rIns="91440" bIns="45720" rtlCol="0" anchor="ctr">
            <a:normAutofit fontScale="25000" lnSpcReduction="20000"/>
          </a:bodyPr>
          <a:lstStyle>
            <a:lvl1pPr algn="ctr" defTabSz="371475" rtl="0" eaLnBrk="1" latinLnBrk="0" hangingPunct="1">
              <a:spcBef>
                <a:spcPct val="0"/>
              </a:spcBef>
              <a:buNone/>
              <a:defRPr kumimoji="1" sz="3250" kern="1200" cap="none">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endParaRPr lang="en-US" altLang="ja-JP" sz="3200" dirty="0">
              <a:latin typeface="ＭＳ Ｐ明朝" panose="02020600040205080304" pitchFamily="18" charset="-128"/>
              <a:ea typeface="ＭＳ Ｐ明朝" panose="02020600040205080304" pitchFamily="18" charset="-128"/>
            </a:endParaRPr>
          </a:p>
          <a:p>
            <a:pPr algn="l"/>
            <a:r>
              <a:rPr lang="en-US" altLang="ja-JP" sz="9600" dirty="0">
                <a:latin typeface="ＭＳ Ｐ明朝" panose="02020600040205080304" pitchFamily="18" charset="-128"/>
                <a:ea typeface="ＭＳ Ｐ明朝" panose="02020600040205080304" pitchFamily="18" charset="-128"/>
              </a:rPr>
              <a:t>2.</a:t>
            </a:r>
            <a:r>
              <a:rPr lang="ja-JP" altLang="en-US" sz="9600" dirty="0">
                <a:latin typeface="ＭＳ Ｐ明朝" panose="02020600040205080304" pitchFamily="18" charset="-128"/>
                <a:ea typeface="ＭＳ Ｐ明朝" panose="02020600040205080304" pitchFamily="18" charset="-128"/>
              </a:rPr>
              <a:t>保有機種に関して（ベルトコンベヤ・破砕機）</a:t>
            </a:r>
            <a:br>
              <a:rPr lang="en-US" altLang="ja-JP" sz="9600" dirty="0">
                <a:latin typeface="ＭＳ Ｐ明朝" panose="02020600040205080304" pitchFamily="18" charset="-128"/>
                <a:ea typeface="ＭＳ Ｐ明朝" panose="02020600040205080304" pitchFamily="18" charset="-128"/>
              </a:rPr>
            </a:br>
            <a:endParaRPr lang="ja-JP" altLang="en-US" sz="3200" b="1" dirty="0">
              <a:latin typeface="ＭＳ Ｐ明朝" panose="02020600040205080304" pitchFamily="18" charset="-128"/>
              <a:ea typeface="ＭＳ Ｐ明朝" panose="02020600040205080304" pitchFamily="18" charset="-128"/>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626" y="1458096"/>
            <a:ext cx="9144000" cy="4942703"/>
          </a:xfrm>
          <a:prstGeom prst="rect">
            <a:avLst/>
          </a:prstGeom>
        </p:spPr>
      </p:pic>
    </p:spTree>
    <p:extLst>
      <p:ext uri="{BB962C8B-B14F-4D97-AF65-F5344CB8AC3E}">
        <p14:creationId xmlns:p14="http://schemas.microsoft.com/office/powerpoint/2010/main" val="37033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視差">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視差">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視差">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TM03457496[[fn=視差]]</Template>
  <TotalTime>28631</TotalTime>
  <Words>2167</Words>
  <Application>Microsoft Office PowerPoint</Application>
  <PresentationFormat>A4 210 x 297 mm</PresentationFormat>
  <Paragraphs>305</Paragraphs>
  <Slides>34</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34</vt:i4>
      </vt:variant>
    </vt:vector>
  </HeadingPairs>
  <TitlesOfParts>
    <vt:vector size="41" baseType="lpstr">
      <vt:lpstr>HG丸ｺﾞｼｯｸM-PRO</vt:lpstr>
      <vt:lpstr>ＭＳ Ｐゴシック</vt:lpstr>
      <vt:lpstr>ＭＳ Ｐ明朝</vt:lpstr>
      <vt:lpstr>Arial</vt:lpstr>
      <vt:lpstr>Calibri</vt:lpstr>
      <vt:lpstr>Corbel</vt:lpstr>
      <vt:lpstr>視差</vt:lpstr>
      <vt:lpstr>ベルトコンベヤの当社取組について</vt:lpstr>
      <vt:lpstr>１.当社が保有しているベルトコンベヤについて  ２.保有機種に関して（ベルトコンベヤ・破砕機）  ３.トンネル現場　発注状況   ４.トンネル現場　発注状況に対する当社取組について  ５.メンテナンス強化について  ６.関連会社の紹介、主要商品紹介</vt:lpstr>
      <vt:lpstr>〇ベルトコンベヤ事業参入～現在まで  　２０１５年日本コンベヤ様が日立造船様より有償技術貸与により 延伸コンベヤ事業に参入し、当社も両社と協業にて参入する事になりました。その後、２０１６年　岐阜県の鉄道トンネル、２０１７年　 北海道の鉄道トンネルへ納品しました。レンタル設備として２０１７年に 中距離トンネル市場参入の為、１５００ｍ～２５００ｍ仕様で 「１５０ｋｗ動力」「ベルトレベル可変式テールピース台車」「電動ベルトストレージ」「伸縮式ニーブレス」等の改良を加え、多様化する トンネル工事に適用する標準設備として日本コンベヤ様と 共同開発・実用化したものです。 破砕機単品だけの現場も含め１０件の現場に納品させて 頂きました。</vt:lpstr>
      <vt:lpstr>〇当社ベルトコンベヤの主仕様  　①搬送量：　最大300t/h（V＝150m/min)      ※搬送条件により能力は低減 　 　②コンベヤ機長：～2500ｍ 　　※勾配により変化 　 　③ベルト幅：600mm    　※要望により 750mm 900mm対応可能 　 　④ベルト駆動力：150kw(ベルトコンベヤ　標準動力として） </vt:lpstr>
      <vt:lpstr>〇テールピース台車</vt:lpstr>
      <vt:lpstr>〇ベルトストレージ</vt:lpstr>
      <vt:lpstr>〇ヘッド部、メインドライブ</vt:lpstr>
      <vt:lpstr>〇中間部材　キャリアローラ</vt:lpstr>
      <vt:lpstr>〇中間部材　コンベヤフレーム</vt:lpstr>
      <vt:lpstr>〇コンベヤベルト</vt:lpstr>
      <vt:lpstr>〇当社破砕機の主仕様（LT９６EJ）グリズリタイプ  　①投入高さ：　H＝約3600mm 　 　②製品重量：　29t 　 　③機長（全長ｘ全幅ｘ全高）mm)：14764　ｘ　3230　ｘ　4050　　 　 　④電源：　400Ｖ/440Ｖ    　⑤供給口の寸法：　930　ｘ　580 </vt:lpstr>
      <vt:lpstr>〇当社破砕機の主仕様（LT９６EUGJ）エプロンタイプ  　①投入高さ：　H＝約2500mm　（投入口が低いのが特徴） 　 　②製品重量：　30t 　 　③機長（全長ｘ全幅ｘ全高）mm)：15400　ｘ　3477　ｘ　4100　　 　 　④電源：　400Ｖ/440Ｖ    　⑤供給口の寸法：　930　ｘ　580 </vt:lpstr>
      <vt:lpstr>〇LT96EUGJ　エプロンタイプ</vt:lpstr>
      <vt:lpstr>1.地域別出件数推移</vt:lpstr>
      <vt:lpstr>2.トンネル延長別出件推移</vt:lpstr>
      <vt:lpstr>3.トンネル用途別出件数推移</vt:lpstr>
      <vt:lpstr>PowerPoint プレゼンテーション</vt:lpstr>
      <vt:lpstr>PowerPoint プレゼンテーション</vt:lpstr>
      <vt:lpstr>メンテナンス体制強化の背景</vt:lpstr>
      <vt:lpstr>①緊急時の対応が遅い⇒アライアンス強化</vt:lpstr>
      <vt:lpstr>②金額が高い（労務費、移動交通費など） 　⇒自社メンテナンス体制構築への取組</vt:lpstr>
      <vt:lpstr>③部品発注のリードタイムが長い ⇒自社工場でのストック体制の構築</vt:lpstr>
      <vt:lpstr>＜株式会社　東宏＞</vt:lpstr>
      <vt:lpstr>＜株式会社　東宏＞</vt:lpstr>
      <vt:lpstr>＜株式会社　東宏＞</vt:lpstr>
      <vt:lpstr>＜株式会社　東宏＞</vt:lpstr>
      <vt:lpstr>＜株式会社　東宏＞</vt:lpstr>
      <vt:lpstr>＜大栄工機株式会社＞</vt:lpstr>
      <vt:lpstr>＜大栄工機株式会社＞</vt:lpstr>
      <vt:lpstr>＜大栄工機株式会社＞</vt:lpstr>
      <vt:lpstr>＜大栄工機株式会社＞</vt:lpstr>
      <vt:lpstr>＜大栄工機株式会社＞</vt:lpstr>
      <vt:lpstr>＜商品紹介＞</vt:lpstr>
      <vt:lpstr>ご清聴有難うございました。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19940117</dc:creator>
  <cp:lastModifiedBy>畑田 健</cp:lastModifiedBy>
  <cp:revision>1880</cp:revision>
  <cp:lastPrinted>2024-01-30T03:57:56Z</cp:lastPrinted>
  <dcterms:created xsi:type="dcterms:W3CDTF">2017-06-14T23:06:39Z</dcterms:created>
  <dcterms:modified xsi:type="dcterms:W3CDTF">2024-02-07T07:30:42Z</dcterms:modified>
</cp:coreProperties>
</file>